
<file path=[Content_Types].xml><?xml version="1.0" encoding="utf-8"?>
<Types xmlns="http://schemas.openxmlformats.org/package/2006/content-types">
  <Default Extension="bmp" ContentType="image/bmp"/>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4"/>
  </p:sldMasterIdLst>
  <p:notesMasterIdLst>
    <p:notesMasterId r:id="rId24"/>
  </p:notesMasterIdLst>
  <p:sldIdLst>
    <p:sldId id="259" r:id="rId5"/>
    <p:sldId id="307" r:id="rId6"/>
    <p:sldId id="306" r:id="rId7"/>
    <p:sldId id="308" r:id="rId8"/>
    <p:sldId id="305" r:id="rId9"/>
    <p:sldId id="313" r:id="rId10"/>
    <p:sldId id="312" r:id="rId11"/>
    <p:sldId id="314" r:id="rId12"/>
    <p:sldId id="310" r:id="rId13"/>
    <p:sldId id="317" r:id="rId14"/>
    <p:sldId id="311" r:id="rId15"/>
    <p:sldId id="309" r:id="rId16"/>
    <p:sldId id="322" r:id="rId17"/>
    <p:sldId id="316" r:id="rId18"/>
    <p:sldId id="319" r:id="rId19"/>
    <p:sldId id="318" r:id="rId20"/>
    <p:sldId id="320" r:id="rId21"/>
    <p:sldId id="321" r:id="rId22"/>
    <p:sldId id="315" r:id="rId23"/>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6A2"/>
    <a:srgbClr val="00A6D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Arial"/>
          <a:ea typeface="Arial"/>
          <a:cs typeface="Arial"/>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E0F0"/>
          </a:solidFill>
        </a:fill>
      </a:tcStyle>
    </a:wholeTbl>
    <a:band2H>
      <a:tcTxStyle/>
      <a:tcStyle>
        <a:tcBdr/>
        <a:fill>
          <a:solidFill>
            <a:srgbClr val="E6F0F7"/>
          </a:solidFill>
        </a:fill>
      </a:tcStyle>
    </a:band2H>
    <a:firstCol>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
          <a:latin typeface="Arial"/>
          <a:ea typeface="Arial"/>
          <a:cs typeface="Arial"/>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7D4CE"/>
          </a:solidFill>
        </a:fill>
      </a:tcStyle>
    </a:wholeTbl>
    <a:band2H>
      <a:tcTxStyle/>
      <a:tcStyle>
        <a:tcBdr/>
        <a:fill>
          <a:solidFill>
            <a:srgbClr val="FBEBE8"/>
          </a:solidFill>
        </a:fill>
      </a:tcStyle>
    </a:band2H>
    <a:firstCol>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
          <a:latin typeface="Arial"/>
          <a:ea typeface="Arial"/>
          <a:cs typeface="Arial"/>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9CCCC"/>
          </a:solidFill>
        </a:fill>
      </a:tcStyle>
    </a:wholeTbl>
    <a:band2H>
      <a:tcTxStyle/>
      <a:tcStyle>
        <a:tcBdr/>
        <a:fill>
          <a:solidFill>
            <a:srgbClr val="F4E7E7"/>
          </a:solidFill>
        </a:fill>
      </a:tcStyle>
    </a:band2H>
    <a:firstCol>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
          <a:latin typeface="Arial"/>
          <a:ea typeface="Arial"/>
          <a:cs typeface="Arial"/>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
          <a:latin typeface="Arial"/>
          <a:ea typeface="Arial"/>
          <a:cs typeface="Arial"/>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
          <a:latin typeface="Arial"/>
          <a:ea typeface="Arial"/>
          <a:cs typeface="Arial"/>
        </a:font>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
          <a:latin typeface="Arial"/>
          <a:ea typeface="Arial"/>
          <a:cs typeface="Arial"/>
        </a:font>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
          <a:latin typeface="Arial"/>
          <a:ea typeface="Arial"/>
          <a:cs typeface="Arial"/>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
          <a:latin typeface="Arial"/>
          <a:ea typeface="Arial"/>
          <a:cs typeface="Arial"/>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
          <a:latin typeface="Arial"/>
          <a:ea typeface="Arial"/>
          <a:cs typeface="Arial"/>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
          <a:latin typeface="Arial"/>
          <a:ea typeface="Arial"/>
          <a:cs typeface="Arial"/>
        </a:font>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
          <a:latin typeface="Arial"/>
          <a:ea typeface="Arial"/>
          <a:cs typeface="Arial"/>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549"/>
    <p:restoredTop sz="90887" autoAdjust="0"/>
  </p:normalViewPr>
  <p:slideViewPr>
    <p:cSldViewPr snapToGrid="0" snapToObjects="1">
      <p:cViewPr varScale="1">
        <p:scale>
          <a:sx n="101" d="100"/>
          <a:sy n="101" d="100"/>
        </p:scale>
        <p:origin x="1134" y="1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143" name="Shape 3143"/>
          <p:cNvSpPr>
            <a:spLocks noGrp="1" noRot="1" noChangeAspect="1"/>
          </p:cNvSpPr>
          <p:nvPr>
            <p:ph type="sldImg"/>
          </p:nvPr>
        </p:nvSpPr>
        <p:spPr>
          <a:xfrm>
            <a:off x="1143000" y="685800"/>
            <a:ext cx="4572000" cy="3429000"/>
          </a:xfrm>
          <a:prstGeom prst="rect">
            <a:avLst/>
          </a:prstGeom>
        </p:spPr>
        <p:txBody>
          <a:bodyPr/>
          <a:lstStyle/>
          <a:p>
            <a:endParaRPr/>
          </a:p>
        </p:txBody>
      </p:sp>
      <p:sp>
        <p:nvSpPr>
          <p:cNvPr id="3144" name="Shape 3144"/>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defRPr sz="1200">
        <a:latin typeface="+mj-lt"/>
        <a:ea typeface="+mj-ea"/>
        <a:cs typeface="+mj-cs"/>
        <a:sym typeface="Calibri"/>
      </a:defRPr>
    </a:lvl1pPr>
    <a:lvl2pPr indent="228600" latinLnBrk="0">
      <a:defRPr sz="1200">
        <a:latin typeface="+mj-lt"/>
        <a:ea typeface="+mj-ea"/>
        <a:cs typeface="+mj-cs"/>
        <a:sym typeface="Calibri"/>
      </a:defRPr>
    </a:lvl2pPr>
    <a:lvl3pPr indent="457200" latinLnBrk="0">
      <a:defRPr sz="1200">
        <a:latin typeface="+mj-lt"/>
        <a:ea typeface="+mj-ea"/>
        <a:cs typeface="+mj-cs"/>
        <a:sym typeface="Calibri"/>
      </a:defRPr>
    </a:lvl3pPr>
    <a:lvl4pPr indent="685800" latinLnBrk="0">
      <a:defRPr sz="1200">
        <a:latin typeface="+mj-lt"/>
        <a:ea typeface="+mj-ea"/>
        <a:cs typeface="+mj-cs"/>
        <a:sym typeface="Calibri"/>
      </a:defRPr>
    </a:lvl4pPr>
    <a:lvl5pPr indent="914400" latinLnBrk="0">
      <a:defRPr sz="1200">
        <a:latin typeface="+mj-lt"/>
        <a:ea typeface="+mj-ea"/>
        <a:cs typeface="+mj-cs"/>
        <a:sym typeface="Calibri"/>
      </a:defRPr>
    </a:lvl5pPr>
    <a:lvl6pPr indent="1143000" latinLnBrk="0">
      <a:defRPr sz="1200">
        <a:latin typeface="+mj-lt"/>
        <a:ea typeface="+mj-ea"/>
        <a:cs typeface="+mj-cs"/>
        <a:sym typeface="Calibri"/>
      </a:defRPr>
    </a:lvl6pPr>
    <a:lvl7pPr indent="1371600" latinLnBrk="0">
      <a:defRPr sz="1200">
        <a:latin typeface="+mj-lt"/>
        <a:ea typeface="+mj-ea"/>
        <a:cs typeface="+mj-cs"/>
        <a:sym typeface="Calibri"/>
      </a:defRPr>
    </a:lvl7pPr>
    <a:lvl8pPr indent="1600200" latinLnBrk="0">
      <a:defRPr sz="1200">
        <a:latin typeface="+mj-lt"/>
        <a:ea typeface="+mj-ea"/>
        <a:cs typeface="+mj-cs"/>
        <a:sym typeface="Calibri"/>
      </a:defRPr>
    </a:lvl8pPr>
    <a:lvl9pPr indent="1828800" latinLnBrk="0">
      <a:defRPr sz="1200">
        <a:latin typeface="+mj-lt"/>
        <a:ea typeface="+mj-ea"/>
        <a:cs typeface="+mj-cs"/>
        <a:sym typeface="Calibri"/>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Not limited to CFD but for anything continuous</a:t>
            </a:r>
          </a:p>
          <a:p>
            <a:endParaRPr lang="en-US" dirty="0"/>
          </a:p>
          <a:p>
            <a:r>
              <a:rPr lang="en-US" dirty="0"/>
              <a:t>Water, Air, Stress, Temperature</a:t>
            </a:r>
          </a:p>
          <a:p>
            <a:endParaRPr lang="en-US" dirty="0"/>
          </a:p>
          <a:p>
            <a:r>
              <a:rPr lang="en-US" dirty="0"/>
              <a:t>OpenFOAM is extremely powerful and infinitely customizable</a:t>
            </a:r>
          </a:p>
        </p:txBody>
      </p:sp>
    </p:spTree>
    <p:extLst>
      <p:ext uri="{BB962C8B-B14F-4D97-AF65-F5344CB8AC3E}">
        <p14:creationId xmlns:p14="http://schemas.microsoft.com/office/powerpoint/2010/main" val="25505268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But that brings it’s own drawbacks: </a:t>
            </a:r>
            <a:r>
              <a:rPr lang="en-US" dirty="0" err="1"/>
              <a:t>Openfoam</a:t>
            </a:r>
            <a:r>
              <a:rPr lang="en-US" dirty="0"/>
              <a:t> is mostly made by academics or </a:t>
            </a:r>
            <a:r>
              <a:rPr lang="en-US" dirty="0" err="1"/>
              <a:t>industy</a:t>
            </a:r>
            <a:r>
              <a:rPr lang="en-US" dirty="0"/>
              <a:t> for academics or industry (which means people who know what they are doing). This results in the introductory tutorial series online being a three week long course or the introductory </a:t>
            </a:r>
            <a:r>
              <a:rPr lang="en-US" dirty="0" err="1"/>
              <a:t>openfoam</a:t>
            </a:r>
            <a:r>
              <a:rPr lang="en-US" dirty="0"/>
              <a:t> user guide to be a combined 300 pages. This is then all run in a </a:t>
            </a:r>
            <a:r>
              <a:rPr lang="en-US" dirty="0" err="1"/>
              <a:t>linux</a:t>
            </a:r>
            <a:r>
              <a:rPr lang="en-US" dirty="0"/>
              <a:t> ecosystem on high performance clusters. Contrast this with the typical student ecosystem which is Windows, a laptop and way too much time pressure. This is the core problem that I want to address in this workshop. I will present a bridge between these two ecosystems that allows you to get easily get your hands dirty with OpenFOAM but also leaves the door open to progress into the advanced stuff.</a:t>
            </a:r>
          </a:p>
        </p:txBody>
      </p:sp>
    </p:spTree>
    <p:extLst>
      <p:ext uri="{BB962C8B-B14F-4D97-AF65-F5344CB8AC3E}">
        <p14:creationId xmlns:p14="http://schemas.microsoft.com/office/powerpoint/2010/main" val="3958734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If not familiar with these terms, that’s okay, this is a general introduction to give you a feel for what is going on and where the possible pitfalls are when doing your own simulations</a:t>
            </a:r>
          </a:p>
        </p:txBody>
      </p:sp>
    </p:spTree>
    <p:extLst>
      <p:ext uri="{BB962C8B-B14F-4D97-AF65-F5344CB8AC3E}">
        <p14:creationId xmlns:p14="http://schemas.microsoft.com/office/powerpoint/2010/main" val="2613797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Length scales</a:t>
            </a:r>
          </a:p>
          <a:p>
            <a:r>
              <a:rPr lang="en-US" dirty="0"/>
              <a:t>Interested in large scale but small scale is very relevant</a:t>
            </a:r>
          </a:p>
        </p:txBody>
      </p:sp>
    </p:spTree>
    <p:extLst>
      <p:ext uri="{BB962C8B-B14F-4D97-AF65-F5344CB8AC3E}">
        <p14:creationId xmlns:p14="http://schemas.microsoft.com/office/powerpoint/2010/main" val="3022177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“If brute force isn’t working, you’re not using </a:t>
            </a:r>
            <a:r>
              <a:rPr lang="en-US"/>
              <a:t>enough force”</a:t>
            </a:r>
          </a:p>
          <a:p>
            <a:r>
              <a:rPr lang="en-US" dirty="0"/>
              <a:t>Video game reference</a:t>
            </a:r>
          </a:p>
        </p:txBody>
      </p:sp>
    </p:spTree>
    <p:extLst>
      <p:ext uri="{BB962C8B-B14F-4D97-AF65-F5344CB8AC3E}">
        <p14:creationId xmlns:p14="http://schemas.microsoft.com/office/powerpoint/2010/main" val="9754049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Ubuntu shell is the main thing you’ll be working with </a:t>
            </a:r>
            <a:r>
              <a:rPr lang="en-US" dirty="0">
                <a:sym typeface="Wingdings" panose="05000000000000000000" pitchFamily="2" charset="2"/>
              </a:rPr>
              <a:t> Bash  Way of interacting with your ‘computer’ (kernel) in a Pythonic way</a:t>
            </a:r>
            <a:endParaRPr lang="en-US" dirty="0"/>
          </a:p>
          <a:p>
            <a:r>
              <a:rPr lang="en-US" dirty="0"/>
              <a:t>If curious about Linux, dive into it, it’s awesome.</a:t>
            </a:r>
          </a:p>
        </p:txBody>
      </p:sp>
    </p:spTree>
    <p:extLst>
      <p:ext uri="{BB962C8B-B14F-4D97-AF65-F5344CB8AC3E}">
        <p14:creationId xmlns:p14="http://schemas.microsoft.com/office/powerpoint/2010/main" val="554038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Ubuntu shell is the main thing you’ll be working with </a:t>
            </a:r>
            <a:r>
              <a:rPr lang="en-US" dirty="0">
                <a:sym typeface="Wingdings" panose="05000000000000000000" pitchFamily="2" charset="2"/>
              </a:rPr>
              <a:t> Bash  Way of interacting with your ‘computer’ (kernel) in a Pythonic way</a:t>
            </a:r>
            <a:endParaRPr lang="en-US" dirty="0"/>
          </a:p>
          <a:p>
            <a:r>
              <a:rPr lang="en-US" dirty="0"/>
              <a:t>If curious about Linux, dive into it, it’s awesome.</a:t>
            </a:r>
          </a:p>
        </p:txBody>
      </p:sp>
    </p:spTree>
    <p:extLst>
      <p:ext uri="{BB962C8B-B14F-4D97-AF65-F5344CB8AC3E}">
        <p14:creationId xmlns:p14="http://schemas.microsoft.com/office/powerpoint/2010/main" val="64610117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www.pptsolutions.nl/" TargetMode="External"/><Relationship Id="rId2" Type="http://schemas.openxmlformats.org/officeDocument/2006/relationships/image" Target="../media/image4.bmp"/><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userDrawn="1">
  <p:cSld name="Titelpagina">
    <p:spTree>
      <p:nvGrpSpPr>
        <p:cNvPr id="1" name=""/>
        <p:cNvGrpSpPr/>
        <p:nvPr/>
      </p:nvGrpSpPr>
      <p:grpSpPr>
        <a:xfrm>
          <a:off x="0" y="0"/>
          <a:ext cx="0" cy="0"/>
          <a:chOff x="0" y="0"/>
          <a:chExt cx="0" cy="0"/>
        </a:xfrm>
      </p:grpSpPr>
      <p:grpSp>
        <p:nvGrpSpPr>
          <p:cNvPr id="117" name="Groep 9"/>
          <p:cNvGrpSpPr/>
          <p:nvPr/>
        </p:nvGrpSpPr>
        <p:grpSpPr>
          <a:xfrm>
            <a:off x="2982511" y="-1228655"/>
            <a:ext cx="6226977" cy="490402"/>
            <a:chOff x="0" y="0"/>
            <a:chExt cx="6226976" cy="490400"/>
          </a:xfrm>
        </p:grpSpPr>
        <p:sp>
          <p:nvSpPr>
            <p:cNvPr id="105" name="Rechthoek 36"/>
            <p:cNvSpPr/>
            <p:nvPr/>
          </p:nvSpPr>
          <p:spPr>
            <a:xfrm rot="16200000">
              <a:off x="3007798" y="-2728777"/>
              <a:ext cx="211380" cy="6226977"/>
            </a:xfrm>
            <a:prstGeom prst="rect">
              <a:avLst/>
            </a:prstGeom>
            <a:solidFill>
              <a:schemeClr val="accent1"/>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nvGrpSpPr>
            <p:cNvPr id="116" name="Groep 8"/>
            <p:cNvGrpSpPr/>
            <p:nvPr/>
          </p:nvGrpSpPr>
          <p:grpSpPr>
            <a:xfrm>
              <a:off x="0" y="0"/>
              <a:ext cx="6226975" cy="211381"/>
              <a:chOff x="0" y="0"/>
              <a:chExt cx="6226974" cy="211380"/>
            </a:xfrm>
          </p:grpSpPr>
          <p:sp>
            <p:nvSpPr>
              <p:cNvPr id="106" name="Rechthoek 6"/>
              <p:cNvSpPr/>
              <p:nvPr/>
            </p:nvSpPr>
            <p:spPr>
              <a:xfrm rot="16200000">
                <a:off x="168192" y="-168191"/>
                <a:ext cx="211380" cy="547765"/>
              </a:xfrm>
              <a:prstGeom prst="rect">
                <a:avLst/>
              </a:prstGeom>
              <a:solidFill>
                <a:schemeClr val="accent2"/>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07" name="Rechthoek 29"/>
              <p:cNvSpPr/>
              <p:nvPr/>
            </p:nvSpPr>
            <p:spPr>
              <a:xfrm rot="16200000">
                <a:off x="799215" y="-168191"/>
                <a:ext cx="211380" cy="547765"/>
              </a:xfrm>
              <a:prstGeom prst="rect">
                <a:avLst/>
              </a:prstGeom>
              <a:solidFill>
                <a:srgbClr val="0066A2"/>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08" name="Rechthoek 30"/>
              <p:cNvSpPr/>
              <p:nvPr/>
            </p:nvSpPr>
            <p:spPr>
              <a:xfrm rot="16200000">
                <a:off x="1430239" y="-168191"/>
                <a:ext cx="211380" cy="547765"/>
              </a:xfrm>
              <a:prstGeom prst="rect">
                <a:avLst/>
              </a:prstGeom>
              <a:solidFill>
                <a:srgbClr val="00B7D3"/>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09" name="Rechthoek 31"/>
              <p:cNvSpPr/>
              <p:nvPr/>
            </p:nvSpPr>
            <p:spPr>
              <a:xfrm rot="16200000">
                <a:off x="2061263" y="-168191"/>
                <a:ext cx="211380" cy="547765"/>
              </a:xfrm>
              <a:prstGeom prst="rect">
                <a:avLst/>
              </a:prstGeom>
              <a:solidFill>
                <a:schemeClr val="accent4"/>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10" name="Rechthoek 32"/>
              <p:cNvSpPr/>
              <p:nvPr/>
            </p:nvSpPr>
            <p:spPr>
              <a:xfrm rot="16200000">
                <a:off x="2692286" y="-168191"/>
                <a:ext cx="211380" cy="547765"/>
              </a:xfrm>
              <a:prstGeom prst="rect">
                <a:avLst/>
              </a:prstGeom>
              <a:solidFill>
                <a:srgbClr val="61A4B4"/>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11" name="Rechthoek 33"/>
              <p:cNvSpPr/>
              <p:nvPr/>
            </p:nvSpPr>
            <p:spPr>
              <a:xfrm rot="16200000">
                <a:off x="3323310" y="-168191"/>
                <a:ext cx="211380" cy="547765"/>
              </a:xfrm>
              <a:prstGeom prst="rect">
                <a:avLst/>
              </a:prstGeom>
              <a:solidFill>
                <a:srgbClr val="82D7C6"/>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12" name="Rechthoek 34"/>
              <p:cNvSpPr/>
              <p:nvPr/>
            </p:nvSpPr>
            <p:spPr>
              <a:xfrm rot="16200000">
                <a:off x="3954334" y="-168191"/>
                <a:ext cx="211380" cy="547765"/>
              </a:xfrm>
              <a:prstGeom prst="rect">
                <a:avLst/>
              </a:prstGeom>
              <a:solidFill>
                <a:schemeClr val="accent6"/>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13" name="Rechthoek 37"/>
              <p:cNvSpPr/>
              <p:nvPr/>
            </p:nvSpPr>
            <p:spPr>
              <a:xfrm rot="16200000">
                <a:off x="4585357" y="-168192"/>
                <a:ext cx="211380" cy="547765"/>
              </a:xfrm>
              <a:prstGeom prst="rect">
                <a:avLst/>
              </a:prstGeom>
              <a:solidFill>
                <a:srgbClr val="99D28C"/>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14" name="Rechthoek 38"/>
              <p:cNvSpPr/>
              <p:nvPr/>
            </p:nvSpPr>
            <p:spPr>
              <a:xfrm rot="16200000">
                <a:off x="5216380" y="-168192"/>
                <a:ext cx="211380" cy="547764"/>
              </a:xfrm>
              <a:prstGeom prst="rect">
                <a:avLst/>
              </a:prstGeom>
              <a:solidFill>
                <a:schemeClr val="accent3"/>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15" name="Rechthoek 39"/>
              <p:cNvSpPr/>
              <p:nvPr/>
            </p:nvSpPr>
            <p:spPr>
              <a:xfrm rot="16200000">
                <a:off x="5847403" y="-168193"/>
                <a:ext cx="211380" cy="547765"/>
              </a:xfrm>
              <a:prstGeom prst="rect">
                <a:avLst/>
              </a:prstGeom>
              <a:solidFill>
                <a:schemeClr val="accent5"/>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grpSp>
      <p:grpSp>
        <p:nvGrpSpPr>
          <p:cNvPr id="126" name="Group 4"/>
          <p:cNvGrpSpPr/>
          <p:nvPr/>
        </p:nvGrpSpPr>
        <p:grpSpPr>
          <a:xfrm>
            <a:off x="698501" y="5884314"/>
            <a:ext cx="1454912" cy="577167"/>
            <a:chOff x="0" y="0"/>
            <a:chExt cx="1454911" cy="577165"/>
          </a:xfrm>
        </p:grpSpPr>
        <p:sp>
          <p:nvSpPr>
            <p:cNvPr id="118" name="Freeform 5"/>
            <p:cNvSpPr/>
            <p:nvPr/>
          </p:nvSpPr>
          <p:spPr>
            <a:xfrm>
              <a:off x="289214" y="284162"/>
              <a:ext cx="268376" cy="293004"/>
            </a:xfrm>
            <a:custGeom>
              <a:avLst/>
              <a:gdLst/>
              <a:ahLst/>
              <a:cxnLst>
                <a:cxn ang="0">
                  <a:pos x="wd2" y="hd2"/>
                </a:cxn>
                <a:cxn ang="5400000">
                  <a:pos x="wd2" y="hd2"/>
                </a:cxn>
                <a:cxn ang="10800000">
                  <a:pos x="wd2" y="hd2"/>
                </a:cxn>
                <a:cxn ang="16200000">
                  <a:pos x="wd2" y="hd2"/>
                </a:cxn>
              </a:cxnLst>
              <a:rect l="0" t="0" r="r" b="b"/>
              <a:pathLst>
                <a:path w="21600" h="21600" extrusionOk="0">
                  <a:moveTo>
                    <a:pt x="10800" y="17530"/>
                  </a:moveTo>
                  <a:cubicBezTo>
                    <a:pt x="13837" y="17530"/>
                    <a:pt x="15525" y="15652"/>
                    <a:pt x="15525" y="13148"/>
                  </a:cubicBezTo>
                  <a:cubicBezTo>
                    <a:pt x="15525" y="0"/>
                    <a:pt x="15525" y="0"/>
                    <a:pt x="15525" y="0"/>
                  </a:cubicBezTo>
                  <a:cubicBezTo>
                    <a:pt x="21600" y="0"/>
                    <a:pt x="21600" y="0"/>
                    <a:pt x="21600" y="0"/>
                  </a:cubicBezTo>
                  <a:cubicBezTo>
                    <a:pt x="21600" y="13461"/>
                    <a:pt x="21600" y="13461"/>
                    <a:pt x="21600" y="13461"/>
                  </a:cubicBezTo>
                  <a:cubicBezTo>
                    <a:pt x="21600" y="19096"/>
                    <a:pt x="16537" y="21600"/>
                    <a:pt x="10800" y="21600"/>
                  </a:cubicBezTo>
                  <a:cubicBezTo>
                    <a:pt x="5063" y="21600"/>
                    <a:pt x="0" y="19096"/>
                    <a:pt x="0" y="13461"/>
                  </a:cubicBezTo>
                  <a:cubicBezTo>
                    <a:pt x="0" y="0"/>
                    <a:pt x="0" y="0"/>
                    <a:pt x="0" y="0"/>
                  </a:cubicBezTo>
                  <a:cubicBezTo>
                    <a:pt x="6413" y="0"/>
                    <a:pt x="6413" y="0"/>
                    <a:pt x="6413" y="0"/>
                  </a:cubicBezTo>
                  <a:cubicBezTo>
                    <a:pt x="6413" y="13148"/>
                    <a:pt x="6413" y="13148"/>
                    <a:pt x="6413" y="13148"/>
                  </a:cubicBezTo>
                  <a:cubicBezTo>
                    <a:pt x="6413" y="15652"/>
                    <a:pt x="7763" y="17530"/>
                    <a:pt x="10800" y="17530"/>
                  </a:cubicBezTo>
                  <a:close/>
                </a:path>
              </a:pathLst>
            </a:custGeom>
            <a:solidFill>
              <a:schemeClr val="accent1"/>
            </a:solidFill>
            <a:ln w="12700" cap="flat">
              <a:noFill/>
              <a:miter lim="400000"/>
            </a:ln>
            <a:effectLst/>
          </p:spPr>
          <p:txBody>
            <a:bodyPr wrap="square" lIns="45719" tIns="45719" rIns="45719" bIns="45719" numCol="1" anchor="t">
              <a:noAutofit/>
            </a:bodyPr>
            <a:lstStyle/>
            <a:p>
              <a:endParaRPr/>
            </a:p>
          </p:txBody>
        </p:sp>
        <p:sp>
          <p:nvSpPr>
            <p:cNvPr id="119" name="Freeform 6"/>
            <p:cNvSpPr/>
            <p:nvPr/>
          </p:nvSpPr>
          <p:spPr>
            <a:xfrm>
              <a:off x="0" y="284162"/>
              <a:ext cx="251958" cy="284795"/>
            </a:xfrm>
            <a:custGeom>
              <a:avLst/>
              <a:gdLst/>
              <a:ahLst/>
              <a:cxnLst>
                <a:cxn ang="0">
                  <a:pos x="wd2" y="hd2"/>
                </a:cxn>
                <a:cxn ang="5400000">
                  <a:pos x="wd2" y="hd2"/>
                </a:cxn>
                <a:cxn ang="10800000">
                  <a:pos x="wd2" y="hd2"/>
                </a:cxn>
                <a:cxn ang="16200000">
                  <a:pos x="wd2" y="hd2"/>
                </a:cxn>
              </a:cxnLst>
              <a:rect l="0" t="0" r="r" b="b"/>
              <a:pathLst>
                <a:path w="21600" h="21600" extrusionOk="0">
                  <a:moveTo>
                    <a:pt x="7579" y="21600"/>
                  </a:moveTo>
                  <a:lnTo>
                    <a:pt x="14400" y="21600"/>
                  </a:lnTo>
                  <a:lnTo>
                    <a:pt x="14400" y="4215"/>
                  </a:lnTo>
                  <a:lnTo>
                    <a:pt x="21600" y="4215"/>
                  </a:lnTo>
                  <a:lnTo>
                    <a:pt x="21600" y="0"/>
                  </a:lnTo>
                  <a:lnTo>
                    <a:pt x="0" y="0"/>
                  </a:lnTo>
                  <a:lnTo>
                    <a:pt x="0" y="4215"/>
                  </a:lnTo>
                  <a:lnTo>
                    <a:pt x="7579" y="4215"/>
                  </a:lnTo>
                  <a:lnTo>
                    <a:pt x="7579" y="21600"/>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120" name="Freeform 7"/>
            <p:cNvSpPr/>
            <p:nvPr/>
          </p:nvSpPr>
          <p:spPr>
            <a:xfrm>
              <a:off x="76645" y="-1"/>
              <a:ext cx="266458" cy="267114"/>
            </a:xfrm>
            <a:custGeom>
              <a:avLst/>
              <a:gdLst/>
              <a:ahLst/>
              <a:cxnLst>
                <a:cxn ang="0">
                  <a:pos x="wd2" y="hd2"/>
                </a:cxn>
                <a:cxn ang="5400000">
                  <a:pos x="wd2" y="hd2"/>
                </a:cxn>
                <a:cxn ang="10800000">
                  <a:pos x="wd2" y="hd2"/>
                </a:cxn>
                <a:cxn ang="16200000">
                  <a:pos x="wd2" y="hd2"/>
                </a:cxn>
              </a:cxnLst>
              <a:rect l="0" t="0" r="r" b="b"/>
              <a:pathLst>
                <a:path w="20165" h="21600" extrusionOk="0">
                  <a:moveTo>
                    <a:pt x="15162" y="12000"/>
                  </a:moveTo>
                  <a:cubicBezTo>
                    <a:pt x="13573" y="12343"/>
                    <a:pt x="11985" y="12000"/>
                    <a:pt x="11985" y="9943"/>
                  </a:cubicBezTo>
                  <a:cubicBezTo>
                    <a:pt x="11985" y="6857"/>
                    <a:pt x="18973" y="4114"/>
                    <a:pt x="19926" y="1371"/>
                  </a:cubicBezTo>
                  <a:cubicBezTo>
                    <a:pt x="20244" y="686"/>
                    <a:pt x="20244" y="0"/>
                    <a:pt x="19926" y="0"/>
                  </a:cubicBezTo>
                  <a:cubicBezTo>
                    <a:pt x="19609" y="0"/>
                    <a:pt x="19926" y="343"/>
                    <a:pt x="19291" y="1029"/>
                  </a:cubicBezTo>
                  <a:cubicBezTo>
                    <a:pt x="16432" y="4114"/>
                    <a:pt x="11668" y="4114"/>
                    <a:pt x="8173" y="5829"/>
                  </a:cubicBezTo>
                  <a:cubicBezTo>
                    <a:pt x="5632" y="6857"/>
                    <a:pt x="-1356" y="10629"/>
                    <a:pt x="232" y="18514"/>
                  </a:cubicBezTo>
                  <a:cubicBezTo>
                    <a:pt x="232" y="18857"/>
                    <a:pt x="550" y="20229"/>
                    <a:pt x="868" y="20229"/>
                  </a:cubicBezTo>
                  <a:cubicBezTo>
                    <a:pt x="868" y="20229"/>
                    <a:pt x="868" y="19543"/>
                    <a:pt x="868" y="18514"/>
                  </a:cubicBezTo>
                  <a:cubicBezTo>
                    <a:pt x="868" y="13714"/>
                    <a:pt x="6268" y="12343"/>
                    <a:pt x="7856" y="9257"/>
                  </a:cubicBezTo>
                  <a:cubicBezTo>
                    <a:pt x="8173" y="8914"/>
                    <a:pt x="8491" y="8571"/>
                    <a:pt x="8491" y="8571"/>
                  </a:cubicBezTo>
                  <a:cubicBezTo>
                    <a:pt x="8491" y="8914"/>
                    <a:pt x="8491" y="8914"/>
                    <a:pt x="8491" y="9257"/>
                  </a:cubicBezTo>
                  <a:cubicBezTo>
                    <a:pt x="7856" y="12000"/>
                    <a:pt x="5315" y="13371"/>
                    <a:pt x="6268" y="15429"/>
                  </a:cubicBezTo>
                  <a:cubicBezTo>
                    <a:pt x="6903" y="17829"/>
                    <a:pt x="9762" y="15771"/>
                    <a:pt x="10397" y="14400"/>
                  </a:cubicBezTo>
                  <a:cubicBezTo>
                    <a:pt x="10715" y="14057"/>
                    <a:pt x="10715" y="13714"/>
                    <a:pt x="11032" y="13714"/>
                  </a:cubicBezTo>
                  <a:cubicBezTo>
                    <a:pt x="11032" y="13714"/>
                    <a:pt x="11032" y="14400"/>
                    <a:pt x="11032" y="14743"/>
                  </a:cubicBezTo>
                  <a:cubicBezTo>
                    <a:pt x="10397" y="17486"/>
                    <a:pt x="10079" y="18857"/>
                    <a:pt x="8173" y="20571"/>
                  </a:cubicBezTo>
                  <a:cubicBezTo>
                    <a:pt x="7538" y="20914"/>
                    <a:pt x="6585" y="21257"/>
                    <a:pt x="6585" y="21600"/>
                  </a:cubicBezTo>
                  <a:cubicBezTo>
                    <a:pt x="6585" y="21600"/>
                    <a:pt x="7220" y="21600"/>
                    <a:pt x="7538" y="21600"/>
                  </a:cubicBezTo>
                  <a:cubicBezTo>
                    <a:pt x="12303" y="21257"/>
                    <a:pt x="16432" y="15086"/>
                    <a:pt x="17703" y="10971"/>
                  </a:cubicBezTo>
                  <a:cubicBezTo>
                    <a:pt x="17703" y="10629"/>
                    <a:pt x="17703" y="10286"/>
                    <a:pt x="17703" y="10286"/>
                  </a:cubicBezTo>
                  <a:cubicBezTo>
                    <a:pt x="17385" y="9943"/>
                    <a:pt x="17385" y="10286"/>
                    <a:pt x="17068" y="10629"/>
                  </a:cubicBezTo>
                  <a:cubicBezTo>
                    <a:pt x="16432" y="10971"/>
                    <a:pt x="15797" y="11657"/>
                    <a:pt x="15162" y="12000"/>
                  </a:cubicBez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121" name="Freeform 8"/>
            <p:cNvSpPr/>
            <p:nvPr/>
          </p:nvSpPr>
          <p:spPr>
            <a:xfrm>
              <a:off x="901742" y="364991"/>
              <a:ext cx="176182" cy="212175"/>
            </a:xfrm>
            <a:custGeom>
              <a:avLst/>
              <a:gdLst/>
              <a:ahLst/>
              <a:cxnLst>
                <a:cxn ang="0">
                  <a:pos x="wd2" y="hd2"/>
                </a:cxn>
                <a:cxn ang="5400000">
                  <a:pos x="wd2" y="hd2"/>
                </a:cxn>
                <a:cxn ang="10800000">
                  <a:pos x="wd2" y="hd2"/>
                </a:cxn>
                <a:cxn ang="16200000">
                  <a:pos x="wd2" y="hd2"/>
                </a:cxn>
              </a:cxnLst>
              <a:rect l="0" t="0" r="r" b="b"/>
              <a:pathLst>
                <a:path w="21600" h="21600" extrusionOk="0">
                  <a:moveTo>
                    <a:pt x="4629" y="9072"/>
                  </a:moveTo>
                  <a:cubicBezTo>
                    <a:pt x="4629" y="5616"/>
                    <a:pt x="6686" y="3024"/>
                    <a:pt x="10800" y="3024"/>
                  </a:cubicBezTo>
                  <a:cubicBezTo>
                    <a:pt x="14914" y="3024"/>
                    <a:pt x="16971" y="5616"/>
                    <a:pt x="16971" y="9072"/>
                  </a:cubicBezTo>
                  <a:lnTo>
                    <a:pt x="4629" y="9072"/>
                  </a:lnTo>
                  <a:close/>
                  <a:moveTo>
                    <a:pt x="21600" y="11664"/>
                  </a:moveTo>
                  <a:cubicBezTo>
                    <a:pt x="21600" y="9504"/>
                    <a:pt x="21600" y="9504"/>
                    <a:pt x="21600" y="9504"/>
                  </a:cubicBezTo>
                  <a:cubicBezTo>
                    <a:pt x="21600" y="3888"/>
                    <a:pt x="18000" y="0"/>
                    <a:pt x="10800" y="0"/>
                  </a:cubicBezTo>
                  <a:cubicBezTo>
                    <a:pt x="3600" y="0"/>
                    <a:pt x="0" y="5184"/>
                    <a:pt x="0" y="10800"/>
                  </a:cubicBezTo>
                  <a:cubicBezTo>
                    <a:pt x="0" y="16848"/>
                    <a:pt x="3086" y="21600"/>
                    <a:pt x="10800" y="21600"/>
                  </a:cubicBezTo>
                  <a:cubicBezTo>
                    <a:pt x="16457" y="21600"/>
                    <a:pt x="20571" y="19008"/>
                    <a:pt x="21086" y="14688"/>
                  </a:cubicBezTo>
                  <a:cubicBezTo>
                    <a:pt x="16457" y="14688"/>
                    <a:pt x="16457" y="14688"/>
                    <a:pt x="16457" y="14688"/>
                  </a:cubicBezTo>
                  <a:cubicBezTo>
                    <a:pt x="15943" y="17712"/>
                    <a:pt x="14400" y="18576"/>
                    <a:pt x="10800" y="18576"/>
                  </a:cubicBezTo>
                  <a:cubicBezTo>
                    <a:pt x="6171" y="18576"/>
                    <a:pt x="4629" y="15120"/>
                    <a:pt x="4629" y="11664"/>
                  </a:cubicBezTo>
                  <a:lnTo>
                    <a:pt x="21600" y="11664"/>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122" name="Rectangle 9"/>
            <p:cNvSpPr/>
            <p:nvPr/>
          </p:nvSpPr>
          <p:spPr>
            <a:xfrm>
              <a:off x="1124020" y="284162"/>
              <a:ext cx="33469" cy="284795"/>
            </a:xfrm>
            <a:prstGeom prst="rect">
              <a:avLst/>
            </a:prstGeom>
            <a:solidFill>
              <a:srgbClr val="000000"/>
            </a:solidFill>
            <a:ln w="12700" cap="flat">
              <a:noFill/>
              <a:miter lim="400000"/>
            </a:ln>
            <a:effectLst/>
          </p:spPr>
          <p:txBody>
            <a:bodyPr wrap="square" lIns="45719" tIns="45719" rIns="45719" bIns="45719" numCol="1" anchor="t">
              <a:noAutofit/>
            </a:bodyPr>
            <a:lstStyle/>
            <a:p>
              <a:endParaRPr/>
            </a:p>
          </p:txBody>
        </p:sp>
        <p:sp>
          <p:nvSpPr>
            <p:cNvPr id="123" name="Freeform 10"/>
            <p:cNvSpPr/>
            <p:nvPr/>
          </p:nvSpPr>
          <p:spPr>
            <a:xfrm>
              <a:off x="1199165" y="280373"/>
              <a:ext cx="126296" cy="288584"/>
            </a:xfrm>
            <a:custGeom>
              <a:avLst/>
              <a:gdLst/>
              <a:ahLst/>
              <a:cxnLst>
                <a:cxn ang="0">
                  <a:pos x="wd2" y="hd2"/>
                </a:cxn>
                <a:cxn ang="5400000">
                  <a:pos x="wd2" y="hd2"/>
                </a:cxn>
                <a:cxn ang="10800000">
                  <a:pos x="wd2" y="hd2"/>
                </a:cxn>
                <a:cxn ang="16200000">
                  <a:pos x="wd2" y="hd2"/>
                </a:cxn>
              </a:cxnLst>
              <a:rect l="0" t="0" r="r" b="b"/>
              <a:pathLst>
                <a:path w="21600" h="21600" extrusionOk="0">
                  <a:moveTo>
                    <a:pt x="12960" y="21600"/>
                  </a:moveTo>
                  <a:cubicBezTo>
                    <a:pt x="12960" y="8894"/>
                    <a:pt x="12960" y="8894"/>
                    <a:pt x="12960" y="8894"/>
                  </a:cubicBezTo>
                  <a:cubicBezTo>
                    <a:pt x="20880" y="8894"/>
                    <a:pt x="20880" y="8894"/>
                    <a:pt x="20880" y="8894"/>
                  </a:cubicBezTo>
                  <a:cubicBezTo>
                    <a:pt x="20880" y="6988"/>
                    <a:pt x="20880" y="6988"/>
                    <a:pt x="20880" y="6988"/>
                  </a:cubicBezTo>
                  <a:cubicBezTo>
                    <a:pt x="12960" y="6988"/>
                    <a:pt x="12960" y="6988"/>
                    <a:pt x="12960" y="6988"/>
                  </a:cubicBezTo>
                  <a:cubicBezTo>
                    <a:pt x="12960" y="4447"/>
                    <a:pt x="12960" y="4447"/>
                    <a:pt x="12960" y="4447"/>
                  </a:cubicBezTo>
                  <a:cubicBezTo>
                    <a:pt x="12960" y="2859"/>
                    <a:pt x="15120" y="2541"/>
                    <a:pt x="18720" y="2541"/>
                  </a:cubicBezTo>
                  <a:cubicBezTo>
                    <a:pt x="19440" y="2541"/>
                    <a:pt x="20880" y="2541"/>
                    <a:pt x="21600" y="2541"/>
                  </a:cubicBezTo>
                  <a:cubicBezTo>
                    <a:pt x="21600" y="318"/>
                    <a:pt x="21600" y="318"/>
                    <a:pt x="21600" y="318"/>
                  </a:cubicBezTo>
                  <a:cubicBezTo>
                    <a:pt x="20160" y="0"/>
                    <a:pt x="18720" y="0"/>
                    <a:pt x="17280" y="0"/>
                  </a:cubicBezTo>
                  <a:cubicBezTo>
                    <a:pt x="10800" y="0"/>
                    <a:pt x="6480" y="1271"/>
                    <a:pt x="6480" y="4129"/>
                  </a:cubicBezTo>
                  <a:cubicBezTo>
                    <a:pt x="6480" y="6988"/>
                    <a:pt x="6480" y="6988"/>
                    <a:pt x="6480" y="6988"/>
                  </a:cubicBezTo>
                  <a:cubicBezTo>
                    <a:pt x="0" y="6988"/>
                    <a:pt x="0" y="6988"/>
                    <a:pt x="0" y="6988"/>
                  </a:cubicBezTo>
                  <a:cubicBezTo>
                    <a:pt x="0" y="8894"/>
                    <a:pt x="0" y="8894"/>
                    <a:pt x="0" y="8894"/>
                  </a:cubicBezTo>
                  <a:cubicBezTo>
                    <a:pt x="6480" y="8894"/>
                    <a:pt x="6480" y="8894"/>
                    <a:pt x="6480" y="8894"/>
                  </a:cubicBezTo>
                  <a:cubicBezTo>
                    <a:pt x="6480" y="21600"/>
                    <a:pt x="6480" y="21600"/>
                    <a:pt x="6480" y="21600"/>
                  </a:cubicBezTo>
                  <a:lnTo>
                    <a:pt x="12960" y="21600"/>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124" name="Freeform 11"/>
            <p:cNvSpPr/>
            <p:nvPr/>
          </p:nvSpPr>
          <p:spPr>
            <a:xfrm>
              <a:off x="1341878" y="318262"/>
              <a:ext cx="113034" cy="258904"/>
            </a:xfrm>
            <a:custGeom>
              <a:avLst/>
              <a:gdLst/>
              <a:ahLst/>
              <a:cxnLst>
                <a:cxn ang="0">
                  <a:pos x="wd2" y="hd2"/>
                </a:cxn>
                <a:cxn ang="5400000">
                  <a:pos x="wd2" y="hd2"/>
                </a:cxn>
                <a:cxn ang="10800000">
                  <a:pos x="wd2" y="hd2"/>
                </a:cxn>
                <a:cxn ang="16200000">
                  <a:pos x="wd2" y="hd2"/>
                </a:cxn>
              </a:cxnLst>
              <a:rect l="0" t="0" r="r" b="b"/>
              <a:pathLst>
                <a:path w="21600" h="21600" extrusionOk="0">
                  <a:moveTo>
                    <a:pt x="0" y="4603"/>
                  </a:moveTo>
                  <a:cubicBezTo>
                    <a:pt x="0" y="6728"/>
                    <a:pt x="0" y="6728"/>
                    <a:pt x="0" y="6728"/>
                  </a:cubicBezTo>
                  <a:cubicBezTo>
                    <a:pt x="6400" y="6728"/>
                    <a:pt x="6400" y="6728"/>
                    <a:pt x="6400" y="6728"/>
                  </a:cubicBezTo>
                  <a:cubicBezTo>
                    <a:pt x="6400" y="17351"/>
                    <a:pt x="6400" y="17351"/>
                    <a:pt x="6400" y="17351"/>
                  </a:cubicBezTo>
                  <a:cubicBezTo>
                    <a:pt x="6400" y="19475"/>
                    <a:pt x="6400" y="21600"/>
                    <a:pt x="16800" y="21600"/>
                  </a:cubicBezTo>
                  <a:cubicBezTo>
                    <a:pt x="18400" y="21600"/>
                    <a:pt x="20000" y="21246"/>
                    <a:pt x="21600" y="21246"/>
                  </a:cubicBezTo>
                  <a:cubicBezTo>
                    <a:pt x="21600" y="18767"/>
                    <a:pt x="21600" y="18767"/>
                    <a:pt x="21600" y="18767"/>
                  </a:cubicBezTo>
                  <a:cubicBezTo>
                    <a:pt x="20800" y="19121"/>
                    <a:pt x="19200" y="19121"/>
                    <a:pt x="17600" y="19121"/>
                  </a:cubicBezTo>
                  <a:cubicBezTo>
                    <a:pt x="15200" y="19121"/>
                    <a:pt x="13600" y="18413"/>
                    <a:pt x="13600" y="17351"/>
                  </a:cubicBezTo>
                  <a:cubicBezTo>
                    <a:pt x="13600" y="6728"/>
                    <a:pt x="13600" y="6728"/>
                    <a:pt x="13600" y="6728"/>
                  </a:cubicBezTo>
                  <a:cubicBezTo>
                    <a:pt x="21600" y="6728"/>
                    <a:pt x="21600" y="6728"/>
                    <a:pt x="21600" y="6728"/>
                  </a:cubicBezTo>
                  <a:cubicBezTo>
                    <a:pt x="21600" y="4603"/>
                    <a:pt x="21600" y="4603"/>
                    <a:pt x="21600" y="4603"/>
                  </a:cubicBezTo>
                  <a:cubicBezTo>
                    <a:pt x="13600" y="4603"/>
                    <a:pt x="13600" y="4603"/>
                    <a:pt x="13600" y="4603"/>
                  </a:cubicBezTo>
                  <a:cubicBezTo>
                    <a:pt x="13600" y="0"/>
                    <a:pt x="13600" y="0"/>
                    <a:pt x="13600" y="0"/>
                  </a:cubicBezTo>
                  <a:cubicBezTo>
                    <a:pt x="6400" y="1062"/>
                    <a:pt x="6400" y="1062"/>
                    <a:pt x="6400" y="1062"/>
                  </a:cubicBezTo>
                  <a:cubicBezTo>
                    <a:pt x="6400" y="4603"/>
                    <a:pt x="6400" y="4603"/>
                    <a:pt x="6400" y="4603"/>
                  </a:cubicBezTo>
                  <a:lnTo>
                    <a:pt x="0" y="4603"/>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125" name="Freeform 12"/>
            <p:cNvSpPr/>
            <p:nvPr/>
          </p:nvSpPr>
          <p:spPr>
            <a:xfrm>
              <a:off x="637155" y="284162"/>
              <a:ext cx="226699" cy="28479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9200" y="21600"/>
                    <a:pt x="9200" y="21600"/>
                    <a:pt x="9200" y="21600"/>
                  </a:cubicBezTo>
                  <a:cubicBezTo>
                    <a:pt x="20400" y="21600"/>
                    <a:pt x="21600" y="13863"/>
                    <a:pt x="21600" y="10961"/>
                  </a:cubicBezTo>
                  <a:cubicBezTo>
                    <a:pt x="21600" y="8060"/>
                    <a:pt x="20400" y="0"/>
                    <a:pt x="9200" y="0"/>
                  </a:cubicBezTo>
                  <a:cubicBezTo>
                    <a:pt x="0" y="0"/>
                    <a:pt x="0" y="0"/>
                    <a:pt x="0" y="0"/>
                  </a:cubicBezTo>
                  <a:lnTo>
                    <a:pt x="0" y="21600"/>
                  </a:lnTo>
                  <a:close/>
                  <a:moveTo>
                    <a:pt x="3600" y="2579"/>
                  </a:moveTo>
                  <a:cubicBezTo>
                    <a:pt x="9200" y="2579"/>
                    <a:pt x="9200" y="2579"/>
                    <a:pt x="9200" y="2579"/>
                  </a:cubicBezTo>
                  <a:cubicBezTo>
                    <a:pt x="15200" y="2579"/>
                    <a:pt x="18000" y="6448"/>
                    <a:pt x="18000" y="10961"/>
                  </a:cubicBezTo>
                  <a:cubicBezTo>
                    <a:pt x="18000" y="15475"/>
                    <a:pt x="15200" y="19021"/>
                    <a:pt x="9200" y="19021"/>
                  </a:cubicBezTo>
                  <a:cubicBezTo>
                    <a:pt x="3600" y="19021"/>
                    <a:pt x="3600" y="19021"/>
                    <a:pt x="3600" y="19021"/>
                  </a:cubicBezTo>
                  <a:lnTo>
                    <a:pt x="3600" y="2579"/>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grpSp>
      <p:sp>
        <p:nvSpPr>
          <p:cNvPr id="127" name="Rechthoek 6"/>
          <p:cNvSpPr/>
          <p:nvPr/>
        </p:nvSpPr>
        <p:spPr>
          <a:xfrm>
            <a:off x="-10751" y="0"/>
            <a:ext cx="12202752" cy="6858000"/>
          </a:xfrm>
          <a:prstGeom prst="rect">
            <a:avLst/>
          </a:prstGeom>
          <a:solidFill>
            <a:schemeClr val="accent1"/>
          </a:solidFill>
          <a:ln w="12700">
            <a:miter lim="400000"/>
          </a:ln>
        </p:spPr>
        <p:txBody>
          <a:bodyPr lIns="45719" rIns="45719" anchor="ctr"/>
          <a:lstStyle/>
          <a:p>
            <a:pPr algn="ctr">
              <a:defRPr>
                <a:solidFill>
                  <a:srgbClr val="FFFFFF"/>
                </a:solidFill>
              </a:defRPr>
            </a:pPr>
            <a:endParaRPr/>
          </a:p>
        </p:txBody>
      </p:sp>
      <p:sp>
        <p:nvSpPr>
          <p:cNvPr id="128" name="Plaats hier de titel van de presentatie, max. 2 regels"/>
          <p:cNvSpPr txBox="1">
            <a:spLocks noGrp="1"/>
          </p:cNvSpPr>
          <p:nvPr>
            <p:ph type="title" hasCustomPrompt="1"/>
          </p:nvPr>
        </p:nvSpPr>
        <p:spPr>
          <a:xfrm>
            <a:off x="2153412" y="3879851"/>
            <a:ext cx="9358257" cy="1621064"/>
          </a:xfrm>
          <a:prstGeom prst="rect">
            <a:avLst/>
          </a:prstGeom>
        </p:spPr>
        <p:txBody>
          <a:bodyPr anchor="b">
            <a:normAutofit/>
          </a:bodyPr>
          <a:lstStyle>
            <a:lvl1pPr algn="r">
              <a:defRPr sz="3800">
                <a:solidFill>
                  <a:srgbClr val="FFFFFF"/>
                </a:solidFill>
              </a:defRPr>
            </a:lvl1pPr>
          </a:lstStyle>
          <a:p>
            <a:r>
              <a:t>Plaats hier de titel van de presentatie, max. 2 regels</a:t>
            </a:r>
          </a:p>
        </p:txBody>
      </p:sp>
      <p:sp>
        <p:nvSpPr>
          <p:cNvPr id="129" name="Tekstvak 4"/>
          <p:cNvSpPr txBox="1"/>
          <p:nvPr/>
        </p:nvSpPr>
        <p:spPr>
          <a:xfrm>
            <a:off x="34969" y="-662297"/>
            <a:ext cx="12100562" cy="4978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ctr">
              <a:defRPr sz="2400" spc="50">
                <a:solidFill>
                  <a:schemeClr val="accent2"/>
                </a:solidFill>
                <a:latin typeface="Roboto Slab Regular Regular"/>
                <a:ea typeface="Roboto Slab Regular Regular"/>
                <a:cs typeface="Roboto Slab Regular Regular"/>
                <a:sym typeface="Roboto Slab Regular Regular"/>
              </a:defRPr>
            </a:lvl1pPr>
          </a:lstStyle>
          <a:p>
            <a:r>
              <a:t>Titelpagina</a:t>
            </a:r>
          </a:p>
        </p:txBody>
      </p:sp>
      <p:sp>
        <p:nvSpPr>
          <p:cNvPr id="130" name="Body Level One…"/>
          <p:cNvSpPr txBox="1">
            <a:spLocks noGrp="1"/>
          </p:cNvSpPr>
          <p:nvPr>
            <p:ph type="body" sz="quarter" idx="1" hasCustomPrompt="1"/>
          </p:nvPr>
        </p:nvSpPr>
        <p:spPr>
          <a:xfrm>
            <a:off x="7782466" y="5664394"/>
            <a:ext cx="3729204" cy="248473"/>
          </a:xfrm>
          <a:prstGeom prst="rect">
            <a:avLst/>
          </a:prstGeom>
        </p:spPr>
        <p:txBody>
          <a:bodyPr anchor="ctr">
            <a:normAutofit/>
          </a:bodyPr>
          <a:lstStyle>
            <a:lvl1pPr marL="0" indent="0" algn="r">
              <a:buClrTx/>
              <a:buSzTx/>
              <a:buNone/>
              <a:defRPr b="1">
                <a:solidFill>
                  <a:srgbClr val="FFFFFF"/>
                </a:solidFill>
              </a:defRPr>
            </a:lvl1pPr>
            <a:lvl2pPr marL="0" indent="457200" algn="r">
              <a:buClrTx/>
              <a:buSzTx/>
              <a:buNone/>
              <a:defRPr b="1">
                <a:solidFill>
                  <a:srgbClr val="FFFFFF"/>
                </a:solidFill>
              </a:defRPr>
            </a:lvl2pPr>
            <a:lvl3pPr indent="914400" algn="r">
              <a:buClrTx/>
              <a:buFontTx/>
              <a:defRPr b="1">
                <a:solidFill>
                  <a:srgbClr val="FFFFFF"/>
                </a:solidFill>
              </a:defRPr>
            </a:lvl3pPr>
            <a:lvl4pPr indent="1371600" algn="r">
              <a:buClrTx/>
              <a:buFontTx/>
              <a:defRPr b="1">
                <a:solidFill>
                  <a:srgbClr val="FFFFFF"/>
                </a:solidFill>
              </a:defRPr>
            </a:lvl4pPr>
            <a:lvl5pPr marL="0" indent="1828800" algn="r">
              <a:buClrTx/>
              <a:buSzTx/>
              <a:buFontTx/>
              <a:buNone/>
              <a:defRPr b="1">
                <a:solidFill>
                  <a:srgbClr val="FFFFFF"/>
                </a:solidFill>
              </a:defRPr>
            </a:lvl5pPr>
          </a:lstStyle>
          <a:p>
            <a:r>
              <a:t>Naam van de spreker of datum</a:t>
            </a:r>
          </a:p>
          <a:p>
            <a:pPr lvl="1"/>
            <a:endParaRPr/>
          </a:p>
          <a:p>
            <a:pPr lvl="2"/>
            <a:endParaRPr/>
          </a:p>
          <a:p>
            <a:pPr lvl="3"/>
            <a:endParaRPr/>
          </a:p>
          <a:p>
            <a:pPr lvl="4"/>
            <a:endParaRPr/>
          </a:p>
        </p:txBody>
      </p:sp>
      <p:sp>
        <p:nvSpPr>
          <p:cNvPr id="144" name="Tijdelijke aanduiding voor tekst 49"/>
          <p:cNvSpPr>
            <a:spLocks noGrp="1"/>
          </p:cNvSpPr>
          <p:nvPr>
            <p:ph type="body" idx="21" hasCustomPrompt="1"/>
          </p:nvPr>
        </p:nvSpPr>
        <p:spPr>
          <a:xfrm>
            <a:off x="-10752" y="0"/>
            <a:ext cx="12202753" cy="6858000"/>
          </a:xfrm>
          <a:prstGeom prst="rect">
            <a:avLst/>
          </a:prstGeom>
          <a:solidFill>
            <a:srgbClr val="99D28C"/>
          </a:solidFill>
        </p:spPr>
        <p:txBody>
          <a:bodyPr>
            <a:normAutofit/>
          </a:bodyPr>
          <a:lstStyle>
            <a:lvl1pPr marL="0" indent="0">
              <a:buClrTx/>
              <a:buSzTx/>
              <a:buNone/>
            </a:lvl1pPr>
          </a:lstStyle>
          <a:p>
            <a:r>
              <a:t>  </a:t>
            </a:r>
          </a:p>
        </p:txBody>
      </p:sp>
      <p:sp>
        <p:nvSpPr>
          <p:cNvPr id="146" name="Slide Number"/>
          <p:cNvSpPr txBox="1">
            <a:spLocks noGrp="1"/>
          </p:cNvSpPr>
          <p:nvPr>
            <p:ph type="sldNum" sz="quarter" idx="2"/>
          </p:nvPr>
        </p:nvSpPr>
        <p:spPr>
          <a:prstGeom prst="rect">
            <a:avLst/>
          </a:prstGeom>
        </p:spPr>
        <p:txBody>
          <a:bodyPr/>
          <a:lstStyle/>
          <a:p>
            <a:fld id="{86CB4B4D-7CA3-9044-876B-883B54F8677D}" type="slidenum">
              <a:t>‹#›</a:t>
            </a:fld>
            <a:endParaRPr/>
          </a:p>
        </p:txBody>
      </p:sp>
      <p:pic>
        <p:nvPicPr>
          <p:cNvPr id="65" name="Picture 64">
            <a:extLst>
              <a:ext uri="{FF2B5EF4-FFF2-40B4-BE49-F238E27FC236}">
                <a16:creationId xmlns:a16="http://schemas.microsoft.com/office/drawing/2014/main" id="{3FD562B1-BCC1-B244-96D2-5173AD7012AE}"/>
              </a:ext>
            </a:extLst>
          </p:cNvPr>
          <p:cNvPicPr>
            <a:picLocks noChangeAspect="1"/>
          </p:cNvPicPr>
          <p:nvPr userDrawn="1"/>
        </p:nvPicPr>
        <p:blipFill>
          <a:blip r:embed="rId2"/>
          <a:stretch>
            <a:fillRect/>
          </a:stretch>
        </p:blipFill>
        <p:spPr>
          <a:xfrm>
            <a:off x="695450" y="5847858"/>
            <a:ext cx="1460500" cy="698500"/>
          </a:xfrm>
          <a:prstGeom prst="rect">
            <a:avLst/>
          </a:prstGeom>
        </p:spPr>
      </p:pic>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userDrawn="1">
  <p:cSld name="Titelpagina + Beeld">
    <p:spTree>
      <p:nvGrpSpPr>
        <p:cNvPr id="1" name=""/>
        <p:cNvGrpSpPr/>
        <p:nvPr/>
      </p:nvGrpSpPr>
      <p:grpSpPr>
        <a:xfrm>
          <a:off x="0" y="0"/>
          <a:ext cx="0" cy="0"/>
          <a:chOff x="0" y="0"/>
          <a:chExt cx="0" cy="0"/>
        </a:xfrm>
      </p:grpSpPr>
      <p:grpSp>
        <p:nvGrpSpPr>
          <p:cNvPr id="240" name="Groep 9"/>
          <p:cNvGrpSpPr/>
          <p:nvPr/>
        </p:nvGrpSpPr>
        <p:grpSpPr>
          <a:xfrm>
            <a:off x="2982511" y="-1228655"/>
            <a:ext cx="6226977" cy="490402"/>
            <a:chOff x="0" y="0"/>
            <a:chExt cx="6226976" cy="490400"/>
          </a:xfrm>
        </p:grpSpPr>
        <p:sp>
          <p:nvSpPr>
            <p:cNvPr id="228" name="Rechthoek 36"/>
            <p:cNvSpPr/>
            <p:nvPr/>
          </p:nvSpPr>
          <p:spPr>
            <a:xfrm rot="16200000">
              <a:off x="3007798" y="-2728777"/>
              <a:ext cx="211380" cy="6226977"/>
            </a:xfrm>
            <a:prstGeom prst="rect">
              <a:avLst/>
            </a:prstGeom>
            <a:solidFill>
              <a:schemeClr val="accent1"/>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nvGrpSpPr>
            <p:cNvPr id="239" name="Groep 8"/>
            <p:cNvGrpSpPr/>
            <p:nvPr/>
          </p:nvGrpSpPr>
          <p:grpSpPr>
            <a:xfrm>
              <a:off x="0" y="0"/>
              <a:ext cx="6226975" cy="211381"/>
              <a:chOff x="0" y="0"/>
              <a:chExt cx="6226974" cy="211380"/>
            </a:xfrm>
          </p:grpSpPr>
          <p:sp>
            <p:nvSpPr>
              <p:cNvPr id="229" name="Rechthoek 6"/>
              <p:cNvSpPr/>
              <p:nvPr/>
            </p:nvSpPr>
            <p:spPr>
              <a:xfrm rot="16200000">
                <a:off x="168192" y="-168191"/>
                <a:ext cx="211380" cy="547765"/>
              </a:xfrm>
              <a:prstGeom prst="rect">
                <a:avLst/>
              </a:prstGeom>
              <a:solidFill>
                <a:schemeClr val="accent2"/>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30" name="Rechthoek 29"/>
              <p:cNvSpPr/>
              <p:nvPr/>
            </p:nvSpPr>
            <p:spPr>
              <a:xfrm rot="16200000">
                <a:off x="799215" y="-168191"/>
                <a:ext cx="211380" cy="547765"/>
              </a:xfrm>
              <a:prstGeom prst="rect">
                <a:avLst/>
              </a:prstGeom>
              <a:solidFill>
                <a:srgbClr val="0066A2"/>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31" name="Rechthoek 30"/>
              <p:cNvSpPr/>
              <p:nvPr/>
            </p:nvSpPr>
            <p:spPr>
              <a:xfrm rot="16200000">
                <a:off x="1430239" y="-168191"/>
                <a:ext cx="211380" cy="547765"/>
              </a:xfrm>
              <a:prstGeom prst="rect">
                <a:avLst/>
              </a:prstGeom>
              <a:solidFill>
                <a:srgbClr val="00B7D3"/>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32" name="Rechthoek 31"/>
              <p:cNvSpPr/>
              <p:nvPr/>
            </p:nvSpPr>
            <p:spPr>
              <a:xfrm rot="16200000">
                <a:off x="2061263" y="-168191"/>
                <a:ext cx="211380" cy="547765"/>
              </a:xfrm>
              <a:prstGeom prst="rect">
                <a:avLst/>
              </a:prstGeom>
              <a:solidFill>
                <a:schemeClr val="accent4"/>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33" name="Rechthoek 32"/>
              <p:cNvSpPr/>
              <p:nvPr/>
            </p:nvSpPr>
            <p:spPr>
              <a:xfrm rot="16200000">
                <a:off x="2692286" y="-168191"/>
                <a:ext cx="211380" cy="547765"/>
              </a:xfrm>
              <a:prstGeom prst="rect">
                <a:avLst/>
              </a:prstGeom>
              <a:solidFill>
                <a:srgbClr val="61A4B4"/>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34" name="Rechthoek 33"/>
              <p:cNvSpPr/>
              <p:nvPr/>
            </p:nvSpPr>
            <p:spPr>
              <a:xfrm rot="16200000">
                <a:off x="3323310" y="-168191"/>
                <a:ext cx="211380" cy="547765"/>
              </a:xfrm>
              <a:prstGeom prst="rect">
                <a:avLst/>
              </a:prstGeom>
              <a:solidFill>
                <a:srgbClr val="82D7C6"/>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35" name="Rechthoek 34"/>
              <p:cNvSpPr/>
              <p:nvPr/>
            </p:nvSpPr>
            <p:spPr>
              <a:xfrm rot="16200000">
                <a:off x="3954334" y="-168191"/>
                <a:ext cx="211380" cy="547765"/>
              </a:xfrm>
              <a:prstGeom prst="rect">
                <a:avLst/>
              </a:prstGeom>
              <a:solidFill>
                <a:schemeClr val="accent6"/>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36" name="Rechthoek 37"/>
              <p:cNvSpPr/>
              <p:nvPr/>
            </p:nvSpPr>
            <p:spPr>
              <a:xfrm rot="16200000">
                <a:off x="4585357" y="-168192"/>
                <a:ext cx="211380" cy="547765"/>
              </a:xfrm>
              <a:prstGeom prst="rect">
                <a:avLst/>
              </a:prstGeom>
              <a:solidFill>
                <a:srgbClr val="99D28C"/>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37" name="Rechthoek 38"/>
              <p:cNvSpPr/>
              <p:nvPr/>
            </p:nvSpPr>
            <p:spPr>
              <a:xfrm rot="16200000">
                <a:off x="5216380" y="-168192"/>
                <a:ext cx="211380" cy="547764"/>
              </a:xfrm>
              <a:prstGeom prst="rect">
                <a:avLst/>
              </a:prstGeom>
              <a:solidFill>
                <a:schemeClr val="accent3"/>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38" name="Rechthoek 39"/>
              <p:cNvSpPr/>
              <p:nvPr/>
            </p:nvSpPr>
            <p:spPr>
              <a:xfrm rot="16200000">
                <a:off x="5847403" y="-168193"/>
                <a:ext cx="211380" cy="547765"/>
              </a:xfrm>
              <a:prstGeom prst="rect">
                <a:avLst/>
              </a:prstGeom>
              <a:solidFill>
                <a:schemeClr val="accent5"/>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grpSp>
      <p:grpSp>
        <p:nvGrpSpPr>
          <p:cNvPr id="249" name="Group 4"/>
          <p:cNvGrpSpPr/>
          <p:nvPr/>
        </p:nvGrpSpPr>
        <p:grpSpPr>
          <a:xfrm>
            <a:off x="698501" y="5884314"/>
            <a:ext cx="1454912" cy="577167"/>
            <a:chOff x="0" y="0"/>
            <a:chExt cx="1454911" cy="577165"/>
          </a:xfrm>
        </p:grpSpPr>
        <p:sp>
          <p:nvSpPr>
            <p:cNvPr id="241" name="Freeform 5"/>
            <p:cNvSpPr/>
            <p:nvPr/>
          </p:nvSpPr>
          <p:spPr>
            <a:xfrm>
              <a:off x="289214" y="284162"/>
              <a:ext cx="268376" cy="293004"/>
            </a:xfrm>
            <a:custGeom>
              <a:avLst/>
              <a:gdLst/>
              <a:ahLst/>
              <a:cxnLst>
                <a:cxn ang="0">
                  <a:pos x="wd2" y="hd2"/>
                </a:cxn>
                <a:cxn ang="5400000">
                  <a:pos x="wd2" y="hd2"/>
                </a:cxn>
                <a:cxn ang="10800000">
                  <a:pos x="wd2" y="hd2"/>
                </a:cxn>
                <a:cxn ang="16200000">
                  <a:pos x="wd2" y="hd2"/>
                </a:cxn>
              </a:cxnLst>
              <a:rect l="0" t="0" r="r" b="b"/>
              <a:pathLst>
                <a:path w="21600" h="21600" extrusionOk="0">
                  <a:moveTo>
                    <a:pt x="10800" y="17530"/>
                  </a:moveTo>
                  <a:cubicBezTo>
                    <a:pt x="13837" y="17530"/>
                    <a:pt x="15525" y="15652"/>
                    <a:pt x="15525" y="13148"/>
                  </a:cubicBezTo>
                  <a:cubicBezTo>
                    <a:pt x="15525" y="0"/>
                    <a:pt x="15525" y="0"/>
                    <a:pt x="15525" y="0"/>
                  </a:cubicBezTo>
                  <a:cubicBezTo>
                    <a:pt x="21600" y="0"/>
                    <a:pt x="21600" y="0"/>
                    <a:pt x="21600" y="0"/>
                  </a:cubicBezTo>
                  <a:cubicBezTo>
                    <a:pt x="21600" y="13461"/>
                    <a:pt x="21600" y="13461"/>
                    <a:pt x="21600" y="13461"/>
                  </a:cubicBezTo>
                  <a:cubicBezTo>
                    <a:pt x="21600" y="19096"/>
                    <a:pt x="16537" y="21600"/>
                    <a:pt x="10800" y="21600"/>
                  </a:cubicBezTo>
                  <a:cubicBezTo>
                    <a:pt x="5063" y="21600"/>
                    <a:pt x="0" y="19096"/>
                    <a:pt x="0" y="13461"/>
                  </a:cubicBezTo>
                  <a:cubicBezTo>
                    <a:pt x="0" y="0"/>
                    <a:pt x="0" y="0"/>
                    <a:pt x="0" y="0"/>
                  </a:cubicBezTo>
                  <a:cubicBezTo>
                    <a:pt x="6413" y="0"/>
                    <a:pt x="6413" y="0"/>
                    <a:pt x="6413" y="0"/>
                  </a:cubicBezTo>
                  <a:cubicBezTo>
                    <a:pt x="6413" y="13148"/>
                    <a:pt x="6413" y="13148"/>
                    <a:pt x="6413" y="13148"/>
                  </a:cubicBezTo>
                  <a:cubicBezTo>
                    <a:pt x="6413" y="15652"/>
                    <a:pt x="7763" y="17530"/>
                    <a:pt x="10800" y="17530"/>
                  </a:cubicBezTo>
                  <a:close/>
                </a:path>
              </a:pathLst>
            </a:custGeom>
            <a:solidFill>
              <a:schemeClr val="accent1"/>
            </a:solidFill>
            <a:ln w="12700" cap="flat">
              <a:noFill/>
              <a:miter lim="400000"/>
            </a:ln>
            <a:effectLst/>
          </p:spPr>
          <p:txBody>
            <a:bodyPr wrap="square" lIns="45719" tIns="45719" rIns="45719" bIns="45719" numCol="1" anchor="t">
              <a:noAutofit/>
            </a:bodyPr>
            <a:lstStyle/>
            <a:p>
              <a:endParaRPr/>
            </a:p>
          </p:txBody>
        </p:sp>
        <p:sp>
          <p:nvSpPr>
            <p:cNvPr id="242" name="Freeform 6"/>
            <p:cNvSpPr/>
            <p:nvPr/>
          </p:nvSpPr>
          <p:spPr>
            <a:xfrm>
              <a:off x="0" y="284162"/>
              <a:ext cx="251958" cy="284795"/>
            </a:xfrm>
            <a:custGeom>
              <a:avLst/>
              <a:gdLst/>
              <a:ahLst/>
              <a:cxnLst>
                <a:cxn ang="0">
                  <a:pos x="wd2" y="hd2"/>
                </a:cxn>
                <a:cxn ang="5400000">
                  <a:pos x="wd2" y="hd2"/>
                </a:cxn>
                <a:cxn ang="10800000">
                  <a:pos x="wd2" y="hd2"/>
                </a:cxn>
                <a:cxn ang="16200000">
                  <a:pos x="wd2" y="hd2"/>
                </a:cxn>
              </a:cxnLst>
              <a:rect l="0" t="0" r="r" b="b"/>
              <a:pathLst>
                <a:path w="21600" h="21600" extrusionOk="0">
                  <a:moveTo>
                    <a:pt x="7579" y="21600"/>
                  </a:moveTo>
                  <a:lnTo>
                    <a:pt x="14400" y="21600"/>
                  </a:lnTo>
                  <a:lnTo>
                    <a:pt x="14400" y="4215"/>
                  </a:lnTo>
                  <a:lnTo>
                    <a:pt x="21600" y="4215"/>
                  </a:lnTo>
                  <a:lnTo>
                    <a:pt x="21600" y="0"/>
                  </a:lnTo>
                  <a:lnTo>
                    <a:pt x="0" y="0"/>
                  </a:lnTo>
                  <a:lnTo>
                    <a:pt x="0" y="4215"/>
                  </a:lnTo>
                  <a:lnTo>
                    <a:pt x="7579" y="4215"/>
                  </a:lnTo>
                  <a:lnTo>
                    <a:pt x="7579" y="21600"/>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243" name="Freeform 7"/>
            <p:cNvSpPr/>
            <p:nvPr/>
          </p:nvSpPr>
          <p:spPr>
            <a:xfrm>
              <a:off x="76645" y="-1"/>
              <a:ext cx="266458" cy="267114"/>
            </a:xfrm>
            <a:custGeom>
              <a:avLst/>
              <a:gdLst/>
              <a:ahLst/>
              <a:cxnLst>
                <a:cxn ang="0">
                  <a:pos x="wd2" y="hd2"/>
                </a:cxn>
                <a:cxn ang="5400000">
                  <a:pos x="wd2" y="hd2"/>
                </a:cxn>
                <a:cxn ang="10800000">
                  <a:pos x="wd2" y="hd2"/>
                </a:cxn>
                <a:cxn ang="16200000">
                  <a:pos x="wd2" y="hd2"/>
                </a:cxn>
              </a:cxnLst>
              <a:rect l="0" t="0" r="r" b="b"/>
              <a:pathLst>
                <a:path w="20165" h="21600" extrusionOk="0">
                  <a:moveTo>
                    <a:pt x="15162" y="12000"/>
                  </a:moveTo>
                  <a:cubicBezTo>
                    <a:pt x="13573" y="12343"/>
                    <a:pt x="11985" y="12000"/>
                    <a:pt x="11985" y="9943"/>
                  </a:cubicBezTo>
                  <a:cubicBezTo>
                    <a:pt x="11985" y="6857"/>
                    <a:pt x="18973" y="4114"/>
                    <a:pt x="19926" y="1371"/>
                  </a:cubicBezTo>
                  <a:cubicBezTo>
                    <a:pt x="20244" y="686"/>
                    <a:pt x="20244" y="0"/>
                    <a:pt x="19926" y="0"/>
                  </a:cubicBezTo>
                  <a:cubicBezTo>
                    <a:pt x="19609" y="0"/>
                    <a:pt x="19926" y="343"/>
                    <a:pt x="19291" y="1029"/>
                  </a:cubicBezTo>
                  <a:cubicBezTo>
                    <a:pt x="16432" y="4114"/>
                    <a:pt x="11668" y="4114"/>
                    <a:pt x="8173" y="5829"/>
                  </a:cubicBezTo>
                  <a:cubicBezTo>
                    <a:pt x="5632" y="6857"/>
                    <a:pt x="-1356" y="10629"/>
                    <a:pt x="232" y="18514"/>
                  </a:cubicBezTo>
                  <a:cubicBezTo>
                    <a:pt x="232" y="18857"/>
                    <a:pt x="550" y="20229"/>
                    <a:pt x="868" y="20229"/>
                  </a:cubicBezTo>
                  <a:cubicBezTo>
                    <a:pt x="868" y="20229"/>
                    <a:pt x="868" y="19543"/>
                    <a:pt x="868" y="18514"/>
                  </a:cubicBezTo>
                  <a:cubicBezTo>
                    <a:pt x="868" y="13714"/>
                    <a:pt x="6268" y="12343"/>
                    <a:pt x="7856" y="9257"/>
                  </a:cubicBezTo>
                  <a:cubicBezTo>
                    <a:pt x="8173" y="8914"/>
                    <a:pt x="8491" y="8571"/>
                    <a:pt x="8491" y="8571"/>
                  </a:cubicBezTo>
                  <a:cubicBezTo>
                    <a:pt x="8491" y="8914"/>
                    <a:pt x="8491" y="8914"/>
                    <a:pt x="8491" y="9257"/>
                  </a:cubicBezTo>
                  <a:cubicBezTo>
                    <a:pt x="7856" y="12000"/>
                    <a:pt x="5315" y="13371"/>
                    <a:pt x="6268" y="15429"/>
                  </a:cubicBezTo>
                  <a:cubicBezTo>
                    <a:pt x="6903" y="17829"/>
                    <a:pt x="9762" y="15771"/>
                    <a:pt x="10397" y="14400"/>
                  </a:cubicBezTo>
                  <a:cubicBezTo>
                    <a:pt x="10715" y="14057"/>
                    <a:pt x="10715" y="13714"/>
                    <a:pt x="11032" y="13714"/>
                  </a:cubicBezTo>
                  <a:cubicBezTo>
                    <a:pt x="11032" y="13714"/>
                    <a:pt x="11032" y="14400"/>
                    <a:pt x="11032" y="14743"/>
                  </a:cubicBezTo>
                  <a:cubicBezTo>
                    <a:pt x="10397" y="17486"/>
                    <a:pt x="10079" y="18857"/>
                    <a:pt x="8173" y="20571"/>
                  </a:cubicBezTo>
                  <a:cubicBezTo>
                    <a:pt x="7538" y="20914"/>
                    <a:pt x="6585" y="21257"/>
                    <a:pt x="6585" y="21600"/>
                  </a:cubicBezTo>
                  <a:cubicBezTo>
                    <a:pt x="6585" y="21600"/>
                    <a:pt x="7220" y="21600"/>
                    <a:pt x="7538" y="21600"/>
                  </a:cubicBezTo>
                  <a:cubicBezTo>
                    <a:pt x="12303" y="21257"/>
                    <a:pt x="16432" y="15086"/>
                    <a:pt x="17703" y="10971"/>
                  </a:cubicBezTo>
                  <a:cubicBezTo>
                    <a:pt x="17703" y="10629"/>
                    <a:pt x="17703" y="10286"/>
                    <a:pt x="17703" y="10286"/>
                  </a:cubicBezTo>
                  <a:cubicBezTo>
                    <a:pt x="17385" y="9943"/>
                    <a:pt x="17385" y="10286"/>
                    <a:pt x="17068" y="10629"/>
                  </a:cubicBezTo>
                  <a:cubicBezTo>
                    <a:pt x="16432" y="10971"/>
                    <a:pt x="15797" y="11657"/>
                    <a:pt x="15162" y="12000"/>
                  </a:cubicBez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244" name="Freeform 8"/>
            <p:cNvSpPr/>
            <p:nvPr/>
          </p:nvSpPr>
          <p:spPr>
            <a:xfrm>
              <a:off x="901742" y="364991"/>
              <a:ext cx="176182" cy="212175"/>
            </a:xfrm>
            <a:custGeom>
              <a:avLst/>
              <a:gdLst/>
              <a:ahLst/>
              <a:cxnLst>
                <a:cxn ang="0">
                  <a:pos x="wd2" y="hd2"/>
                </a:cxn>
                <a:cxn ang="5400000">
                  <a:pos x="wd2" y="hd2"/>
                </a:cxn>
                <a:cxn ang="10800000">
                  <a:pos x="wd2" y="hd2"/>
                </a:cxn>
                <a:cxn ang="16200000">
                  <a:pos x="wd2" y="hd2"/>
                </a:cxn>
              </a:cxnLst>
              <a:rect l="0" t="0" r="r" b="b"/>
              <a:pathLst>
                <a:path w="21600" h="21600" extrusionOk="0">
                  <a:moveTo>
                    <a:pt x="4629" y="9072"/>
                  </a:moveTo>
                  <a:cubicBezTo>
                    <a:pt x="4629" y="5616"/>
                    <a:pt x="6686" y="3024"/>
                    <a:pt x="10800" y="3024"/>
                  </a:cubicBezTo>
                  <a:cubicBezTo>
                    <a:pt x="14914" y="3024"/>
                    <a:pt x="16971" y="5616"/>
                    <a:pt x="16971" y="9072"/>
                  </a:cubicBezTo>
                  <a:lnTo>
                    <a:pt x="4629" y="9072"/>
                  </a:lnTo>
                  <a:close/>
                  <a:moveTo>
                    <a:pt x="21600" y="11664"/>
                  </a:moveTo>
                  <a:cubicBezTo>
                    <a:pt x="21600" y="9504"/>
                    <a:pt x="21600" y="9504"/>
                    <a:pt x="21600" y="9504"/>
                  </a:cubicBezTo>
                  <a:cubicBezTo>
                    <a:pt x="21600" y="3888"/>
                    <a:pt x="18000" y="0"/>
                    <a:pt x="10800" y="0"/>
                  </a:cubicBezTo>
                  <a:cubicBezTo>
                    <a:pt x="3600" y="0"/>
                    <a:pt x="0" y="5184"/>
                    <a:pt x="0" y="10800"/>
                  </a:cubicBezTo>
                  <a:cubicBezTo>
                    <a:pt x="0" y="16848"/>
                    <a:pt x="3086" y="21600"/>
                    <a:pt x="10800" y="21600"/>
                  </a:cubicBezTo>
                  <a:cubicBezTo>
                    <a:pt x="16457" y="21600"/>
                    <a:pt x="20571" y="19008"/>
                    <a:pt x="21086" y="14688"/>
                  </a:cubicBezTo>
                  <a:cubicBezTo>
                    <a:pt x="16457" y="14688"/>
                    <a:pt x="16457" y="14688"/>
                    <a:pt x="16457" y="14688"/>
                  </a:cubicBezTo>
                  <a:cubicBezTo>
                    <a:pt x="15943" y="17712"/>
                    <a:pt x="14400" y="18576"/>
                    <a:pt x="10800" y="18576"/>
                  </a:cubicBezTo>
                  <a:cubicBezTo>
                    <a:pt x="6171" y="18576"/>
                    <a:pt x="4629" y="15120"/>
                    <a:pt x="4629" y="11664"/>
                  </a:cubicBezTo>
                  <a:lnTo>
                    <a:pt x="21600" y="11664"/>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245" name="Rectangle 9"/>
            <p:cNvSpPr/>
            <p:nvPr/>
          </p:nvSpPr>
          <p:spPr>
            <a:xfrm>
              <a:off x="1124020" y="284162"/>
              <a:ext cx="33469" cy="284795"/>
            </a:xfrm>
            <a:prstGeom prst="rect">
              <a:avLst/>
            </a:prstGeom>
            <a:solidFill>
              <a:srgbClr val="000000"/>
            </a:solidFill>
            <a:ln w="12700" cap="flat">
              <a:noFill/>
              <a:miter lim="400000"/>
            </a:ln>
            <a:effectLst/>
          </p:spPr>
          <p:txBody>
            <a:bodyPr wrap="square" lIns="45719" tIns="45719" rIns="45719" bIns="45719" numCol="1" anchor="t">
              <a:noAutofit/>
            </a:bodyPr>
            <a:lstStyle/>
            <a:p>
              <a:endParaRPr/>
            </a:p>
          </p:txBody>
        </p:sp>
        <p:sp>
          <p:nvSpPr>
            <p:cNvPr id="246" name="Freeform 10"/>
            <p:cNvSpPr/>
            <p:nvPr/>
          </p:nvSpPr>
          <p:spPr>
            <a:xfrm>
              <a:off x="1199165" y="280373"/>
              <a:ext cx="126296" cy="288584"/>
            </a:xfrm>
            <a:custGeom>
              <a:avLst/>
              <a:gdLst/>
              <a:ahLst/>
              <a:cxnLst>
                <a:cxn ang="0">
                  <a:pos x="wd2" y="hd2"/>
                </a:cxn>
                <a:cxn ang="5400000">
                  <a:pos x="wd2" y="hd2"/>
                </a:cxn>
                <a:cxn ang="10800000">
                  <a:pos x="wd2" y="hd2"/>
                </a:cxn>
                <a:cxn ang="16200000">
                  <a:pos x="wd2" y="hd2"/>
                </a:cxn>
              </a:cxnLst>
              <a:rect l="0" t="0" r="r" b="b"/>
              <a:pathLst>
                <a:path w="21600" h="21600" extrusionOk="0">
                  <a:moveTo>
                    <a:pt x="12960" y="21600"/>
                  </a:moveTo>
                  <a:cubicBezTo>
                    <a:pt x="12960" y="8894"/>
                    <a:pt x="12960" y="8894"/>
                    <a:pt x="12960" y="8894"/>
                  </a:cubicBezTo>
                  <a:cubicBezTo>
                    <a:pt x="20880" y="8894"/>
                    <a:pt x="20880" y="8894"/>
                    <a:pt x="20880" y="8894"/>
                  </a:cubicBezTo>
                  <a:cubicBezTo>
                    <a:pt x="20880" y="6988"/>
                    <a:pt x="20880" y="6988"/>
                    <a:pt x="20880" y="6988"/>
                  </a:cubicBezTo>
                  <a:cubicBezTo>
                    <a:pt x="12960" y="6988"/>
                    <a:pt x="12960" y="6988"/>
                    <a:pt x="12960" y="6988"/>
                  </a:cubicBezTo>
                  <a:cubicBezTo>
                    <a:pt x="12960" y="4447"/>
                    <a:pt x="12960" y="4447"/>
                    <a:pt x="12960" y="4447"/>
                  </a:cubicBezTo>
                  <a:cubicBezTo>
                    <a:pt x="12960" y="2859"/>
                    <a:pt x="15120" y="2541"/>
                    <a:pt x="18720" y="2541"/>
                  </a:cubicBezTo>
                  <a:cubicBezTo>
                    <a:pt x="19440" y="2541"/>
                    <a:pt x="20880" y="2541"/>
                    <a:pt x="21600" y="2541"/>
                  </a:cubicBezTo>
                  <a:cubicBezTo>
                    <a:pt x="21600" y="318"/>
                    <a:pt x="21600" y="318"/>
                    <a:pt x="21600" y="318"/>
                  </a:cubicBezTo>
                  <a:cubicBezTo>
                    <a:pt x="20160" y="0"/>
                    <a:pt x="18720" y="0"/>
                    <a:pt x="17280" y="0"/>
                  </a:cubicBezTo>
                  <a:cubicBezTo>
                    <a:pt x="10800" y="0"/>
                    <a:pt x="6480" y="1271"/>
                    <a:pt x="6480" y="4129"/>
                  </a:cubicBezTo>
                  <a:cubicBezTo>
                    <a:pt x="6480" y="6988"/>
                    <a:pt x="6480" y="6988"/>
                    <a:pt x="6480" y="6988"/>
                  </a:cubicBezTo>
                  <a:cubicBezTo>
                    <a:pt x="0" y="6988"/>
                    <a:pt x="0" y="6988"/>
                    <a:pt x="0" y="6988"/>
                  </a:cubicBezTo>
                  <a:cubicBezTo>
                    <a:pt x="0" y="8894"/>
                    <a:pt x="0" y="8894"/>
                    <a:pt x="0" y="8894"/>
                  </a:cubicBezTo>
                  <a:cubicBezTo>
                    <a:pt x="6480" y="8894"/>
                    <a:pt x="6480" y="8894"/>
                    <a:pt x="6480" y="8894"/>
                  </a:cubicBezTo>
                  <a:cubicBezTo>
                    <a:pt x="6480" y="21600"/>
                    <a:pt x="6480" y="21600"/>
                    <a:pt x="6480" y="21600"/>
                  </a:cubicBezTo>
                  <a:lnTo>
                    <a:pt x="12960" y="21600"/>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247" name="Freeform 11"/>
            <p:cNvSpPr/>
            <p:nvPr/>
          </p:nvSpPr>
          <p:spPr>
            <a:xfrm>
              <a:off x="1341878" y="318262"/>
              <a:ext cx="113034" cy="258904"/>
            </a:xfrm>
            <a:custGeom>
              <a:avLst/>
              <a:gdLst/>
              <a:ahLst/>
              <a:cxnLst>
                <a:cxn ang="0">
                  <a:pos x="wd2" y="hd2"/>
                </a:cxn>
                <a:cxn ang="5400000">
                  <a:pos x="wd2" y="hd2"/>
                </a:cxn>
                <a:cxn ang="10800000">
                  <a:pos x="wd2" y="hd2"/>
                </a:cxn>
                <a:cxn ang="16200000">
                  <a:pos x="wd2" y="hd2"/>
                </a:cxn>
              </a:cxnLst>
              <a:rect l="0" t="0" r="r" b="b"/>
              <a:pathLst>
                <a:path w="21600" h="21600" extrusionOk="0">
                  <a:moveTo>
                    <a:pt x="0" y="4603"/>
                  </a:moveTo>
                  <a:cubicBezTo>
                    <a:pt x="0" y="6728"/>
                    <a:pt x="0" y="6728"/>
                    <a:pt x="0" y="6728"/>
                  </a:cubicBezTo>
                  <a:cubicBezTo>
                    <a:pt x="6400" y="6728"/>
                    <a:pt x="6400" y="6728"/>
                    <a:pt x="6400" y="6728"/>
                  </a:cubicBezTo>
                  <a:cubicBezTo>
                    <a:pt x="6400" y="17351"/>
                    <a:pt x="6400" y="17351"/>
                    <a:pt x="6400" y="17351"/>
                  </a:cubicBezTo>
                  <a:cubicBezTo>
                    <a:pt x="6400" y="19475"/>
                    <a:pt x="6400" y="21600"/>
                    <a:pt x="16800" y="21600"/>
                  </a:cubicBezTo>
                  <a:cubicBezTo>
                    <a:pt x="18400" y="21600"/>
                    <a:pt x="20000" y="21246"/>
                    <a:pt x="21600" y="21246"/>
                  </a:cubicBezTo>
                  <a:cubicBezTo>
                    <a:pt x="21600" y="18767"/>
                    <a:pt x="21600" y="18767"/>
                    <a:pt x="21600" y="18767"/>
                  </a:cubicBezTo>
                  <a:cubicBezTo>
                    <a:pt x="20800" y="19121"/>
                    <a:pt x="19200" y="19121"/>
                    <a:pt x="17600" y="19121"/>
                  </a:cubicBezTo>
                  <a:cubicBezTo>
                    <a:pt x="15200" y="19121"/>
                    <a:pt x="13600" y="18413"/>
                    <a:pt x="13600" y="17351"/>
                  </a:cubicBezTo>
                  <a:cubicBezTo>
                    <a:pt x="13600" y="6728"/>
                    <a:pt x="13600" y="6728"/>
                    <a:pt x="13600" y="6728"/>
                  </a:cubicBezTo>
                  <a:cubicBezTo>
                    <a:pt x="21600" y="6728"/>
                    <a:pt x="21600" y="6728"/>
                    <a:pt x="21600" y="6728"/>
                  </a:cubicBezTo>
                  <a:cubicBezTo>
                    <a:pt x="21600" y="4603"/>
                    <a:pt x="21600" y="4603"/>
                    <a:pt x="21600" y="4603"/>
                  </a:cubicBezTo>
                  <a:cubicBezTo>
                    <a:pt x="13600" y="4603"/>
                    <a:pt x="13600" y="4603"/>
                    <a:pt x="13600" y="4603"/>
                  </a:cubicBezTo>
                  <a:cubicBezTo>
                    <a:pt x="13600" y="0"/>
                    <a:pt x="13600" y="0"/>
                    <a:pt x="13600" y="0"/>
                  </a:cubicBezTo>
                  <a:cubicBezTo>
                    <a:pt x="6400" y="1062"/>
                    <a:pt x="6400" y="1062"/>
                    <a:pt x="6400" y="1062"/>
                  </a:cubicBezTo>
                  <a:cubicBezTo>
                    <a:pt x="6400" y="4603"/>
                    <a:pt x="6400" y="4603"/>
                    <a:pt x="6400" y="4603"/>
                  </a:cubicBezTo>
                  <a:lnTo>
                    <a:pt x="0" y="4603"/>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248" name="Freeform 12"/>
            <p:cNvSpPr/>
            <p:nvPr/>
          </p:nvSpPr>
          <p:spPr>
            <a:xfrm>
              <a:off x="637155" y="284162"/>
              <a:ext cx="226699" cy="28479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9200" y="21600"/>
                    <a:pt x="9200" y="21600"/>
                    <a:pt x="9200" y="21600"/>
                  </a:cubicBezTo>
                  <a:cubicBezTo>
                    <a:pt x="20400" y="21600"/>
                    <a:pt x="21600" y="13863"/>
                    <a:pt x="21600" y="10961"/>
                  </a:cubicBezTo>
                  <a:cubicBezTo>
                    <a:pt x="21600" y="8060"/>
                    <a:pt x="20400" y="0"/>
                    <a:pt x="9200" y="0"/>
                  </a:cubicBezTo>
                  <a:cubicBezTo>
                    <a:pt x="0" y="0"/>
                    <a:pt x="0" y="0"/>
                    <a:pt x="0" y="0"/>
                  </a:cubicBezTo>
                  <a:lnTo>
                    <a:pt x="0" y="21600"/>
                  </a:lnTo>
                  <a:close/>
                  <a:moveTo>
                    <a:pt x="3600" y="2579"/>
                  </a:moveTo>
                  <a:cubicBezTo>
                    <a:pt x="9200" y="2579"/>
                    <a:pt x="9200" y="2579"/>
                    <a:pt x="9200" y="2579"/>
                  </a:cubicBezTo>
                  <a:cubicBezTo>
                    <a:pt x="15200" y="2579"/>
                    <a:pt x="18000" y="6448"/>
                    <a:pt x="18000" y="10961"/>
                  </a:cubicBezTo>
                  <a:cubicBezTo>
                    <a:pt x="18000" y="15475"/>
                    <a:pt x="15200" y="19021"/>
                    <a:pt x="9200" y="19021"/>
                  </a:cubicBezTo>
                  <a:cubicBezTo>
                    <a:pt x="3600" y="19021"/>
                    <a:pt x="3600" y="19021"/>
                    <a:pt x="3600" y="19021"/>
                  </a:cubicBezTo>
                  <a:lnTo>
                    <a:pt x="3600" y="2579"/>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grpSp>
      <p:sp>
        <p:nvSpPr>
          <p:cNvPr id="250" name="Rechthoek 6"/>
          <p:cNvSpPr/>
          <p:nvPr/>
        </p:nvSpPr>
        <p:spPr>
          <a:xfrm>
            <a:off x="-12032" y="-1"/>
            <a:ext cx="12204032" cy="6858001"/>
          </a:xfrm>
          <a:prstGeom prst="rect">
            <a:avLst/>
          </a:prstGeom>
          <a:solidFill>
            <a:schemeClr val="accent1"/>
          </a:solidFill>
          <a:ln w="12700">
            <a:miter lim="400000"/>
          </a:ln>
        </p:spPr>
        <p:txBody>
          <a:bodyPr lIns="45719" rIns="45719" anchor="ctr"/>
          <a:lstStyle/>
          <a:p>
            <a:pPr algn="ctr">
              <a:defRPr sz="1600">
                <a:solidFill>
                  <a:srgbClr val="FFFFFF"/>
                </a:solidFill>
              </a:defRPr>
            </a:pPr>
            <a:endParaRPr/>
          </a:p>
        </p:txBody>
      </p:sp>
      <p:sp>
        <p:nvSpPr>
          <p:cNvPr id="251" name="Tekstvak 4"/>
          <p:cNvSpPr txBox="1"/>
          <p:nvPr/>
        </p:nvSpPr>
        <p:spPr>
          <a:xfrm>
            <a:off x="34969" y="-662297"/>
            <a:ext cx="12100562" cy="4978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ctr">
              <a:defRPr sz="2400" spc="50">
                <a:solidFill>
                  <a:schemeClr val="accent2"/>
                </a:solidFill>
                <a:latin typeface="Roboto Slab Regular Regular"/>
                <a:ea typeface="Roboto Slab Regular Regular"/>
                <a:cs typeface="Roboto Slab Regular Regular"/>
                <a:sym typeface="Roboto Slab Regular Regular"/>
              </a:defRPr>
            </a:lvl1pPr>
          </a:lstStyle>
          <a:p>
            <a:r>
              <a:t>Titelpagina + Beeld</a:t>
            </a:r>
          </a:p>
        </p:txBody>
      </p:sp>
      <p:sp>
        <p:nvSpPr>
          <p:cNvPr id="252" name="Tijdelijke aanduiding voor afbeelding 16"/>
          <p:cNvSpPr>
            <a:spLocks noGrp="1"/>
          </p:cNvSpPr>
          <p:nvPr>
            <p:ph type="pic" idx="21"/>
          </p:nvPr>
        </p:nvSpPr>
        <p:spPr>
          <a:xfrm>
            <a:off x="4852465" y="0"/>
            <a:ext cx="7339534" cy="6858000"/>
          </a:xfrm>
          <a:prstGeom prst="rect">
            <a:avLst/>
          </a:prstGeom>
        </p:spPr>
        <p:txBody>
          <a:bodyPr lIns="91439" tIns="45719" rIns="91439" bIns="45719"/>
          <a:lstStyle/>
          <a:p>
            <a:endParaRPr/>
          </a:p>
        </p:txBody>
      </p:sp>
      <p:sp>
        <p:nvSpPr>
          <p:cNvPr id="253" name="Body Level One…"/>
          <p:cNvSpPr txBox="1">
            <a:spLocks noGrp="1"/>
          </p:cNvSpPr>
          <p:nvPr>
            <p:ph type="body" sz="quarter" idx="1" hasCustomPrompt="1"/>
          </p:nvPr>
        </p:nvSpPr>
        <p:spPr>
          <a:xfrm>
            <a:off x="698500" y="4883660"/>
            <a:ext cx="3729203" cy="248473"/>
          </a:xfrm>
          <a:prstGeom prst="rect">
            <a:avLst/>
          </a:prstGeom>
        </p:spPr>
        <p:txBody>
          <a:bodyPr anchor="ctr">
            <a:normAutofit/>
          </a:bodyPr>
          <a:lstStyle>
            <a:lvl1pPr marL="0" indent="0">
              <a:buClrTx/>
              <a:buSzTx/>
              <a:buNone/>
              <a:defRPr b="1">
                <a:solidFill>
                  <a:srgbClr val="FFFFFF"/>
                </a:solidFill>
              </a:defRPr>
            </a:lvl1pPr>
            <a:lvl2pPr marL="0" indent="457200">
              <a:buClrTx/>
              <a:buSzTx/>
              <a:buNone/>
              <a:defRPr b="1">
                <a:solidFill>
                  <a:srgbClr val="FFFFFF"/>
                </a:solidFill>
              </a:defRPr>
            </a:lvl2pPr>
            <a:lvl3pPr indent="914400">
              <a:buClrTx/>
              <a:buFontTx/>
              <a:defRPr b="1">
                <a:solidFill>
                  <a:srgbClr val="FFFFFF"/>
                </a:solidFill>
              </a:defRPr>
            </a:lvl3pPr>
            <a:lvl4pPr indent="1371600">
              <a:buClrTx/>
              <a:buFontTx/>
              <a:defRPr b="1">
                <a:solidFill>
                  <a:srgbClr val="FFFFFF"/>
                </a:solidFill>
              </a:defRPr>
            </a:lvl4pPr>
            <a:lvl5pPr marL="0" indent="1828800">
              <a:buClrTx/>
              <a:buSzTx/>
              <a:buFontTx/>
              <a:buNone/>
              <a:defRPr b="1">
                <a:solidFill>
                  <a:srgbClr val="FFFFFF"/>
                </a:solidFill>
              </a:defRPr>
            </a:lvl5pPr>
          </a:lstStyle>
          <a:p>
            <a:r>
              <a:t>Naam van de spreker of datum</a:t>
            </a:r>
          </a:p>
          <a:p>
            <a:pPr lvl="1"/>
            <a:endParaRPr/>
          </a:p>
          <a:p>
            <a:pPr lvl="2"/>
            <a:endParaRPr/>
          </a:p>
          <a:p>
            <a:pPr lvl="3"/>
            <a:endParaRPr/>
          </a:p>
          <a:p>
            <a:pPr lvl="4"/>
            <a:endParaRPr/>
          </a:p>
        </p:txBody>
      </p:sp>
      <p:sp>
        <p:nvSpPr>
          <p:cNvPr id="254" name="Tijdelijke aanduiding voor tekst 20"/>
          <p:cNvSpPr>
            <a:spLocks noGrp="1"/>
          </p:cNvSpPr>
          <p:nvPr>
            <p:ph type="body" sz="quarter" idx="22" hasCustomPrompt="1"/>
          </p:nvPr>
        </p:nvSpPr>
        <p:spPr>
          <a:xfrm>
            <a:off x="698499" y="1712684"/>
            <a:ext cx="3729206" cy="2925403"/>
          </a:xfrm>
          <a:prstGeom prst="rect">
            <a:avLst/>
          </a:prstGeom>
        </p:spPr>
        <p:txBody>
          <a:bodyPr anchor="b">
            <a:normAutofit/>
          </a:bodyPr>
          <a:lstStyle>
            <a:lvl1pPr marL="0" indent="0" defTabSz="914400">
              <a:lnSpc>
                <a:spcPct val="100000"/>
              </a:lnSpc>
              <a:spcBef>
                <a:spcPts val="500"/>
              </a:spcBef>
              <a:buClrTx/>
              <a:buSzTx/>
              <a:buNone/>
              <a:defRPr sz="3800">
                <a:solidFill>
                  <a:srgbClr val="FFFFFF"/>
                </a:solidFill>
                <a:latin typeface="Roboto Slab Regular Regular"/>
                <a:ea typeface="Roboto Slab Regular Regular"/>
                <a:cs typeface="Roboto Slab Regular Regular"/>
                <a:sym typeface="Roboto Slab Regular Regular"/>
              </a:defRPr>
            </a:lvl1pPr>
          </a:lstStyle>
          <a:p>
            <a:r>
              <a:t>Plaats hier de titel van de presentatie</a:t>
            </a:r>
          </a:p>
        </p:txBody>
      </p:sp>
      <p:sp>
        <p:nvSpPr>
          <p:cNvPr id="255" name="Tijdelijke aanduiding voor tekst 17"/>
          <p:cNvSpPr>
            <a:spLocks noGrp="1"/>
          </p:cNvSpPr>
          <p:nvPr>
            <p:ph type="body" sz="quarter" idx="23" hasCustomPrompt="1"/>
          </p:nvPr>
        </p:nvSpPr>
        <p:spPr>
          <a:xfrm>
            <a:off x="698500" y="5377708"/>
            <a:ext cx="1454400" cy="7201"/>
          </a:xfrm>
          <a:prstGeom prst="rect">
            <a:avLst/>
          </a:prstGeom>
          <a:solidFill>
            <a:srgbClr val="FFFFFF"/>
          </a:solidFill>
        </p:spPr>
        <p:txBody>
          <a:bodyPr>
            <a:normAutofit/>
          </a:bodyPr>
          <a:lstStyle>
            <a:lvl1pPr marL="0" indent="0" defTabSz="287655">
              <a:spcBef>
                <a:spcPts val="400"/>
              </a:spcBef>
              <a:buClrTx/>
              <a:buSzTx/>
              <a:buNone/>
              <a:defRPr sz="640"/>
            </a:lvl1pPr>
          </a:lstStyle>
          <a:p>
            <a:r>
              <a:t>  </a:t>
            </a:r>
          </a:p>
        </p:txBody>
      </p:sp>
      <p:sp>
        <p:nvSpPr>
          <p:cNvPr id="270" name="Slide Number"/>
          <p:cNvSpPr txBox="1">
            <a:spLocks noGrp="1"/>
          </p:cNvSpPr>
          <p:nvPr>
            <p:ph type="sldNum" sz="quarter" idx="2"/>
          </p:nvPr>
        </p:nvSpPr>
        <p:spPr>
          <a:prstGeom prst="rect">
            <a:avLst/>
          </a:prstGeom>
        </p:spPr>
        <p:txBody>
          <a:bodyPr/>
          <a:lstStyle/>
          <a:p>
            <a:fld id="{86CB4B4D-7CA3-9044-876B-883B54F8677D}" type="slidenum">
              <a:t>‹#›</a:t>
            </a:fld>
            <a:endParaRPr/>
          </a:p>
        </p:txBody>
      </p:sp>
      <p:pic>
        <p:nvPicPr>
          <p:cNvPr id="66" name="Graphic 65">
            <a:extLst>
              <a:ext uri="{FF2B5EF4-FFF2-40B4-BE49-F238E27FC236}">
                <a16:creationId xmlns:a16="http://schemas.microsoft.com/office/drawing/2014/main" id="{C8B2F066-9B7C-C54F-9CB0-80B54583A62D}"/>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94800" y="5846400"/>
            <a:ext cx="1461599" cy="1033080"/>
          </a:xfrm>
          <a:prstGeom prst="rect">
            <a:avLst/>
          </a:prstGeom>
        </p:spPr>
      </p:pic>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Alleen titel">
    <p:spTree>
      <p:nvGrpSpPr>
        <p:cNvPr id="1" name=""/>
        <p:cNvGrpSpPr/>
        <p:nvPr/>
      </p:nvGrpSpPr>
      <p:grpSpPr>
        <a:xfrm>
          <a:off x="0" y="0"/>
          <a:ext cx="0" cy="0"/>
          <a:chOff x="0" y="0"/>
          <a:chExt cx="0" cy="0"/>
        </a:xfrm>
      </p:grpSpPr>
      <p:grpSp>
        <p:nvGrpSpPr>
          <p:cNvPr id="310" name="Groep 9"/>
          <p:cNvGrpSpPr/>
          <p:nvPr/>
        </p:nvGrpSpPr>
        <p:grpSpPr>
          <a:xfrm>
            <a:off x="2982511" y="-1228655"/>
            <a:ext cx="6226977" cy="490402"/>
            <a:chOff x="0" y="0"/>
            <a:chExt cx="6226976" cy="490400"/>
          </a:xfrm>
        </p:grpSpPr>
        <p:sp>
          <p:nvSpPr>
            <p:cNvPr id="298" name="Rechthoek 36"/>
            <p:cNvSpPr/>
            <p:nvPr/>
          </p:nvSpPr>
          <p:spPr>
            <a:xfrm rot="16200000">
              <a:off x="3007798" y="-2728777"/>
              <a:ext cx="211380" cy="6226977"/>
            </a:xfrm>
            <a:prstGeom prst="rect">
              <a:avLst/>
            </a:prstGeom>
            <a:solidFill>
              <a:schemeClr val="accent1"/>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nvGrpSpPr>
            <p:cNvPr id="309" name="Groep 8"/>
            <p:cNvGrpSpPr/>
            <p:nvPr/>
          </p:nvGrpSpPr>
          <p:grpSpPr>
            <a:xfrm>
              <a:off x="0" y="0"/>
              <a:ext cx="6226975" cy="211381"/>
              <a:chOff x="0" y="0"/>
              <a:chExt cx="6226974" cy="211380"/>
            </a:xfrm>
          </p:grpSpPr>
          <p:sp>
            <p:nvSpPr>
              <p:cNvPr id="299" name="Rechthoek 6"/>
              <p:cNvSpPr/>
              <p:nvPr/>
            </p:nvSpPr>
            <p:spPr>
              <a:xfrm rot="16200000">
                <a:off x="168192" y="-168191"/>
                <a:ext cx="211380" cy="547765"/>
              </a:xfrm>
              <a:prstGeom prst="rect">
                <a:avLst/>
              </a:prstGeom>
              <a:solidFill>
                <a:schemeClr val="accent2"/>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300" name="Rechthoek 29"/>
              <p:cNvSpPr/>
              <p:nvPr/>
            </p:nvSpPr>
            <p:spPr>
              <a:xfrm rot="16200000">
                <a:off x="799215" y="-168191"/>
                <a:ext cx="211380" cy="547765"/>
              </a:xfrm>
              <a:prstGeom prst="rect">
                <a:avLst/>
              </a:prstGeom>
              <a:solidFill>
                <a:srgbClr val="0066A2"/>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301" name="Rechthoek 30"/>
              <p:cNvSpPr/>
              <p:nvPr/>
            </p:nvSpPr>
            <p:spPr>
              <a:xfrm rot="16200000">
                <a:off x="1430239" y="-168191"/>
                <a:ext cx="211380" cy="547765"/>
              </a:xfrm>
              <a:prstGeom prst="rect">
                <a:avLst/>
              </a:prstGeom>
              <a:solidFill>
                <a:srgbClr val="00B7D3"/>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302" name="Rechthoek 31"/>
              <p:cNvSpPr/>
              <p:nvPr/>
            </p:nvSpPr>
            <p:spPr>
              <a:xfrm rot="16200000">
                <a:off x="2061263" y="-168191"/>
                <a:ext cx="211380" cy="547765"/>
              </a:xfrm>
              <a:prstGeom prst="rect">
                <a:avLst/>
              </a:prstGeom>
              <a:solidFill>
                <a:schemeClr val="accent4"/>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303" name="Rechthoek 32"/>
              <p:cNvSpPr/>
              <p:nvPr/>
            </p:nvSpPr>
            <p:spPr>
              <a:xfrm rot="16200000">
                <a:off x="2692286" y="-168191"/>
                <a:ext cx="211380" cy="547765"/>
              </a:xfrm>
              <a:prstGeom prst="rect">
                <a:avLst/>
              </a:prstGeom>
              <a:solidFill>
                <a:srgbClr val="61A4B4"/>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304" name="Rechthoek 33"/>
              <p:cNvSpPr/>
              <p:nvPr/>
            </p:nvSpPr>
            <p:spPr>
              <a:xfrm rot="16200000">
                <a:off x="3323310" y="-168191"/>
                <a:ext cx="211380" cy="547765"/>
              </a:xfrm>
              <a:prstGeom prst="rect">
                <a:avLst/>
              </a:prstGeom>
              <a:solidFill>
                <a:srgbClr val="82D7C6"/>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305" name="Rechthoek 34"/>
              <p:cNvSpPr/>
              <p:nvPr/>
            </p:nvSpPr>
            <p:spPr>
              <a:xfrm rot="16200000">
                <a:off x="3954334" y="-168191"/>
                <a:ext cx="211380" cy="547765"/>
              </a:xfrm>
              <a:prstGeom prst="rect">
                <a:avLst/>
              </a:prstGeom>
              <a:solidFill>
                <a:schemeClr val="accent6"/>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306" name="Rechthoek 37"/>
              <p:cNvSpPr/>
              <p:nvPr/>
            </p:nvSpPr>
            <p:spPr>
              <a:xfrm rot="16200000">
                <a:off x="4585357" y="-168192"/>
                <a:ext cx="211380" cy="547765"/>
              </a:xfrm>
              <a:prstGeom prst="rect">
                <a:avLst/>
              </a:prstGeom>
              <a:solidFill>
                <a:srgbClr val="99D28C"/>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307" name="Rechthoek 38"/>
              <p:cNvSpPr/>
              <p:nvPr/>
            </p:nvSpPr>
            <p:spPr>
              <a:xfrm rot="16200000">
                <a:off x="5216380" y="-168192"/>
                <a:ext cx="211380" cy="547764"/>
              </a:xfrm>
              <a:prstGeom prst="rect">
                <a:avLst/>
              </a:prstGeom>
              <a:solidFill>
                <a:schemeClr val="accent3"/>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308" name="Rechthoek 39"/>
              <p:cNvSpPr/>
              <p:nvPr/>
            </p:nvSpPr>
            <p:spPr>
              <a:xfrm rot="16200000">
                <a:off x="5847403" y="-168193"/>
                <a:ext cx="211380" cy="547765"/>
              </a:xfrm>
              <a:prstGeom prst="rect">
                <a:avLst/>
              </a:prstGeom>
              <a:solidFill>
                <a:schemeClr val="accent5"/>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grpSp>
      <p:grpSp>
        <p:nvGrpSpPr>
          <p:cNvPr id="319" name="Group 4"/>
          <p:cNvGrpSpPr/>
          <p:nvPr/>
        </p:nvGrpSpPr>
        <p:grpSpPr>
          <a:xfrm>
            <a:off x="698501" y="5884314"/>
            <a:ext cx="1454912" cy="577167"/>
            <a:chOff x="0" y="0"/>
            <a:chExt cx="1454911" cy="577165"/>
          </a:xfrm>
        </p:grpSpPr>
        <p:sp>
          <p:nvSpPr>
            <p:cNvPr id="311" name="Freeform 5"/>
            <p:cNvSpPr/>
            <p:nvPr/>
          </p:nvSpPr>
          <p:spPr>
            <a:xfrm>
              <a:off x="289214" y="284162"/>
              <a:ext cx="268376" cy="293004"/>
            </a:xfrm>
            <a:custGeom>
              <a:avLst/>
              <a:gdLst/>
              <a:ahLst/>
              <a:cxnLst>
                <a:cxn ang="0">
                  <a:pos x="wd2" y="hd2"/>
                </a:cxn>
                <a:cxn ang="5400000">
                  <a:pos x="wd2" y="hd2"/>
                </a:cxn>
                <a:cxn ang="10800000">
                  <a:pos x="wd2" y="hd2"/>
                </a:cxn>
                <a:cxn ang="16200000">
                  <a:pos x="wd2" y="hd2"/>
                </a:cxn>
              </a:cxnLst>
              <a:rect l="0" t="0" r="r" b="b"/>
              <a:pathLst>
                <a:path w="21600" h="21600" extrusionOk="0">
                  <a:moveTo>
                    <a:pt x="10800" y="17530"/>
                  </a:moveTo>
                  <a:cubicBezTo>
                    <a:pt x="13837" y="17530"/>
                    <a:pt x="15525" y="15652"/>
                    <a:pt x="15525" y="13148"/>
                  </a:cubicBezTo>
                  <a:cubicBezTo>
                    <a:pt x="15525" y="0"/>
                    <a:pt x="15525" y="0"/>
                    <a:pt x="15525" y="0"/>
                  </a:cubicBezTo>
                  <a:cubicBezTo>
                    <a:pt x="21600" y="0"/>
                    <a:pt x="21600" y="0"/>
                    <a:pt x="21600" y="0"/>
                  </a:cubicBezTo>
                  <a:cubicBezTo>
                    <a:pt x="21600" y="13461"/>
                    <a:pt x="21600" y="13461"/>
                    <a:pt x="21600" y="13461"/>
                  </a:cubicBezTo>
                  <a:cubicBezTo>
                    <a:pt x="21600" y="19096"/>
                    <a:pt x="16537" y="21600"/>
                    <a:pt x="10800" y="21600"/>
                  </a:cubicBezTo>
                  <a:cubicBezTo>
                    <a:pt x="5063" y="21600"/>
                    <a:pt x="0" y="19096"/>
                    <a:pt x="0" y="13461"/>
                  </a:cubicBezTo>
                  <a:cubicBezTo>
                    <a:pt x="0" y="0"/>
                    <a:pt x="0" y="0"/>
                    <a:pt x="0" y="0"/>
                  </a:cubicBezTo>
                  <a:cubicBezTo>
                    <a:pt x="6413" y="0"/>
                    <a:pt x="6413" y="0"/>
                    <a:pt x="6413" y="0"/>
                  </a:cubicBezTo>
                  <a:cubicBezTo>
                    <a:pt x="6413" y="13148"/>
                    <a:pt x="6413" y="13148"/>
                    <a:pt x="6413" y="13148"/>
                  </a:cubicBezTo>
                  <a:cubicBezTo>
                    <a:pt x="6413" y="15652"/>
                    <a:pt x="7763" y="17530"/>
                    <a:pt x="10800" y="17530"/>
                  </a:cubicBezTo>
                  <a:close/>
                </a:path>
              </a:pathLst>
            </a:custGeom>
            <a:solidFill>
              <a:schemeClr val="accent1"/>
            </a:solidFill>
            <a:ln w="12700" cap="flat">
              <a:noFill/>
              <a:miter lim="400000"/>
            </a:ln>
            <a:effectLst/>
          </p:spPr>
          <p:txBody>
            <a:bodyPr wrap="square" lIns="45719" tIns="45719" rIns="45719" bIns="45719" numCol="1" anchor="t">
              <a:noAutofit/>
            </a:bodyPr>
            <a:lstStyle/>
            <a:p>
              <a:endParaRPr/>
            </a:p>
          </p:txBody>
        </p:sp>
        <p:sp>
          <p:nvSpPr>
            <p:cNvPr id="312" name="Freeform 6"/>
            <p:cNvSpPr/>
            <p:nvPr/>
          </p:nvSpPr>
          <p:spPr>
            <a:xfrm>
              <a:off x="0" y="284162"/>
              <a:ext cx="251958" cy="284795"/>
            </a:xfrm>
            <a:custGeom>
              <a:avLst/>
              <a:gdLst/>
              <a:ahLst/>
              <a:cxnLst>
                <a:cxn ang="0">
                  <a:pos x="wd2" y="hd2"/>
                </a:cxn>
                <a:cxn ang="5400000">
                  <a:pos x="wd2" y="hd2"/>
                </a:cxn>
                <a:cxn ang="10800000">
                  <a:pos x="wd2" y="hd2"/>
                </a:cxn>
                <a:cxn ang="16200000">
                  <a:pos x="wd2" y="hd2"/>
                </a:cxn>
              </a:cxnLst>
              <a:rect l="0" t="0" r="r" b="b"/>
              <a:pathLst>
                <a:path w="21600" h="21600" extrusionOk="0">
                  <a:moveTo>
                    <a:pt x="7579" y="21600"/>
                  </a:moveTo>
                  <a:lnTo>
                    <a:pt x="14400" y="21600"/>
                  </a:lnTo>
                  <a:lnTo>
                    <a:pt x="14400" y="4215"/>
                  </a:lnTo>
                  <a:lnTo>
                    <a:pt x="21600" y="4215"/>
                  </a:lnTo>
                  <a:lnTo>
                    <a:pt x="21600" y="0"/>
                  </a:lnTo>
                  <a:lnTo>
                    <a:pt x="0" y="0"/>
                  </a:lnTo>
                  <a:lnTo>
                    <a:pt x="0" y="4215"/>
                  </a:lnTo>
                  <a:lnTo>
                    <a:pt x="7579" y="4215"/>
                  </a:lnTo>
                  <a:lnTo>
                    <a:pt x="7579" y="21600"/>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313" name="Freeform 7"/>
            <p:cNvSpPr/>
            <p:nvPr/>
          </p:nvSpPr>
          <p:spPr>
            <a:xfrm>
              <a:off x="76645" y="-1"/>
              <a:ext cx="266458" cy="267114"/>
            </a:xfrm>
            <a:custGeom>
              <a:avLst/>
              <a:gdLst/>
              <a:ahLst/>
              <a:cxnLst>
                <a:cxn ang="0">
                  <a:pos x="wd2" y="hd2"/>
                </a:cxn>
                <a:cxn ang="5400000">
                  <a:pos x="wd2" y="hd2"/>
                </a:cxn>
                <a:cxn ang="10800000">
                  <a:pos x="wd2" y="hd2"/>
                </a:cxn>
                <a:cxn ang="16200000">
                  <a:pos x="wd2" y="hd2"/>
                </a:cxn>
              </a:cxnLst>
              <a:rect l="0" t="0" r="r" b="b"/>
              <a:pathLst>
                <a:path w="20165" h="21600" extrusionOk="0">
                  <a:moveTo>
                    <a:pt x="15162" y="12000"/>
                  </a:moveTo>
                  <a:cubicBezTo>
                    <a:pt x="13573" y="12343"/>
                    <a:pt x="11985" y="12000"/>
                    <a:pt x="11985" y="9943"/>
                  </a:cubicBezTo>
                  <a:cubicBezTo>
                    <a:pt x="11985" y="6857"/>
                    <a:pt x="18973" y="4114"/>
                    <a:pt x="19926" y="1371"/>
                  </a:cubicBezTo>
                  <a:cubicBezTo>
                    <a:pt x="20244" y="686"/>
                    <a:pt x="20244" y="0"/>
                    <a:pt x="19926" y="0"/>
                  </a:cubicBezTo>
                  <a:cubicBezTo>
                    <a:pt x="19609" y="0"/>
                    <a:pt x="19926" y="343"/>
                    <a:pt x="19291" y="1029"/>
                  </a:cubicBezTo>
                  <a:cubicBezTo>
                    <a:pt x="16432" y="4114"/>
                    <a:pt x="11668" y="4114"/>
                    <a:pt x="8173" y="5829"/>
                  </a:cubicBezTo>
                  <a:cubicBezTo>
                    <a:pt x="5632" y="6857"/>
                    <a:pt x="-1356" y="10629"/>
                    <a:pt x="232" y="18514"/>
                  </a:cubicBezTo>
                  <a:cubicBezTo>
                    <a:pt x="232" y="18857"/>
                    <a:pt x="550" y="20229"/>
                    <a:pt x="868" y="20229"/>
                  </a:cubicBezTo>
                  <a:cubicBezTo>
                    <a:pt x="868" y="20229"/>
                    <a:pt x="868" y="19543"/>
                    <a:pt x="868" y="18514"/>
                  </a:cubicBezTo>
                  <a:cubicBezTo>
                    <a:pt x="868" y="13714"/>
                    <a:pt x="6268" y="12343"/>
                    <a:pt x="7856" y="9257"/>
                  </a:cubicBezTo>
                  <a:cubicBezTo>
                    <a:pt x="8173" y="8914"/>
                    <a:pt x="8491" y="8571"/>
                    <a:pt x="8491" y="8571"/>
                  </a:cubicBezTo>
                  <a:cubicBezTo>
                    <a:pt x="8491" y="8914"/>
                    <a:pt x="8491" y="8914"/>
                    <a:pt x="8491" y="9257"/>
                  </a:cubicBezTo>
                  <a:cubicBezTo>
                    <a:pt x="7856" y="12000"/>
                    <a:pt x="5315" y="13371"/>
                    <a:pt x="6268" y="15429"/>
                  </a:cubicBezTo>
                  <a:cubicBezTo>
                    <a:pt x="6903" y="17829"/>
                    <a:pt x="9762" y="15771"/>
                    <a:pt x="10397" y="14400"/>
                  </a:cubicBezTo>
                  <a:cubicBezTo>
                    <a:pt x="10715" y="14057"/>
                    <a:pt x="10715" y="13714"/>
                    <a:pt x="11032" y="13714"/>
                  </a:cubicBezTo>
                  <a:cubicBezTo>
                    <a:pt x="11032" y="13714"/>
                    <a:pt x="11032" y="14400"/>
                    <a:pt x="11032" y="14743"/>
                  </a:cubicBezTo>
                  <a:cubicBezTo>
                    <a:pt x="10397" y="17486"/>
                    <a:pt x="10079" y="18857"/>
                    <a:pt x="8173" y="20571"/>
                  </a:cubicBezTo>
                  <a:cubicBezTo>
                    <a:pt x="7538" y="20914"/>
                    <a:pt x="6585" y="21257"/>
                    <a:pt x="6585" y="21600"/>
                  </a:cubicBezTo>
                  <a:cubicBezTo>
                    <a:pt x="6585" y="21600"/>
                    <a:pt x="7220" y="21600"/>
                    <a:pt x="7538" y="21600"/>
                  </a:cubicBezTo>
                  <a:cubicBezTo>
                    <a:pt x="12303" y="21257"/>
                    <a:pt x="16432" y="15086"/>
                    <a:pt x="17703" y="10971"/>
                  </a:cubicBezTo>
                  <a:cubicBezTo>
                    <a:pt x="17703" y="10629"/>
                    <a:pt x="17703" y="10286"/>
                    <a:pt x="17703" y="10286"/>
                  </a:cubicBezTo>
                  <a:cubicBezTo>
                    <a:pt x="17385" y="9943"/>
                    <a:pt x="17385" y="10286"/>
                    <a:pt x="17068" y="10629"/>
                  </a:cubicBezTo>
                  <a:cubicBezTo>
                    <a:pt x="16432" y="10971"/>
                    <a:pt x="15797" y="11657"/>
                    <a:pt x="15162" y="12000"/>
                  </a:cubicBez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314" name="Freeform 8"/>
            <p:cNvSpPr/>
            <p:nvPr/>
          </p:nvSpPr>
          <p:spPr>
            <a:xfrm>
              <a:off x="901742" y="364991"/>
              <a:ext cx="176182" cy="212175"/>
            </a:xfrm>
            <a:custGeom>
              <a:avLst/>
              <a:gdLst/>
              <a:ahLst/>
              <a:cxnLst>
                <a:cxn ang="0">
                  <a:pos x="wd2" y="hd2"/>
                </a:cxn>
                <a:cxn ang="5400000">
                  <a:pos x="wd2" y="hd2"/>
                </a:cxn>
                <a:cxn ang="10800000">
                  <a:pos x="wd2" y="hd2"/>
                </a:cxn>
                <a:cxn ang="16200000">
                  <a:pos x="wd2" y="hd2"/>
                </a:cxn>
              </a:cxnLst>
              <a:rect l="0" t="0" r="r" b="b"/>
              <a:pathLst>
                <a:path w="21600" h="21600" extrusionOk="0">
                  <a:moveTo>
                    <a:pt x="4629" y="9072"/>
                  </a:moveTo>
                  <a:cubicBezTo>
                    <a:pt x="4629" y="5616"/>
                    <a:pt x="6686" y="3024"/>
                    <a:pt x="10800" y="3024"/>
                  </a:cubicBezTo>
                  <a:cubicBezTo>
                    <a:pt x="14914" y="3024"/>
                    <a:pt x="16971" y="5616"/>
                    <a:pt x="16971" y="9072"/>
                  </a:cubicBezTo>
                  <a:lnTo>
                    <a:pt x="4629" y="9072"/>
                  </a:lnTo>
                  <a:close/>
                  <a:moveTo>
                    <a:pt x="21600" y="11664"/>
                  </a:moveTo>
                  <a:cubicBezTo>
                    <a:pt x="21600" y="9504"/>
                    <a:pt x="21600" y="9504"/>
                    <a:pt x="21600" y="9504"/>
                  </a:cubicBezTo>
                  <a:cubicBezTo>
                    <a:pt x="21600" y="3888"/>
                    <a:pt x="18000" y="0"/>
                    <a:pt x="10800" y="0"/>
                  </a:cubicBezTo>
                  <a:cubicBezTo>
                    <a:pt x="3600" y="0"/>
                    <a:pt x="0" y="5184"/>
                    <a:pt x="0" y="10800"/>
                  </a:cubicBezTo>
                  <a:cubicBezTo>
                    <a:pt x="0" y="16848"/>
                    <a:pt x="3086" y="21600"/>
                    <a:pt x="10800" y="21600"/>
                  </a:cubicBezTo>
                  <a:cubicBezTo>
                    <a:pt x="16457" y="21600"/>
                    <a:pt x="20571" y="19008"/>
                    <a:pt x="21086" y="14688"/>
                  </a:cubicBezTo>
                  <a:cubicBezTo>
                    <a:pt x="16457" y="14688"/>
                    <a:pt x="16457" y="14688"/>
                    <a:pt x="16457" y="14688"/>
                  </a:cubicBezTo>
                  <a:cubicBezTo>
                    <a:pt x="15943" y="17712"/>
                    <a:pt x="14400" y="18576"/>
                    <a:pt x="10800" y="18576"/>
                  </a:cubicBezTo>
                  <a:cubicBezTo>
                    <a:pt x="6171" y="18576"/>
                    <a:pt x="4629" y="15120"/>
                    <a:pt x="4629" y="11664"/>
                  </a:cubicBezTo>
                  <a:lnTo>
                    <a:pt x="21600" y="11664"/>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315" name="Rectangle 9"/>
            <p:cNvSpPr/>
            <p:nvPr/>
          </p:nvSpPr>
          <p:spPr>
            <a:xfrm>
              <a:off x="1124020" y="284162"/>
              <a:ext cx="33469" cy="284795"/>
            </a:xfrm>
            <a:prstGeom prst="rect">
              <a:avLst/>
            </a:prstGeom>
            <a:solidFill>
              <a:srgbClr val="000000"/>
            </a:solidFill>
            <a:ln w="12700" cap="flat">
              <a:noFill/>
              <a:miter lim="400000"/>
            </a:ln>
            <a:effectLst/>
          </p:spPr>
          <p:txBody>
            <a:bodyPr wrap="square" lIns="45719" tIns="45719" rIns="45719" bIns="45719" numCol="1" anchor="t">
              <a:noAutofit/>
            </a:bodyPr>
            <a:lstStyle/>
            <a:p>
              <a:endParaRPr/>
            </a:p>
          </p:txBody>
        </p:sp>
        <p:sp>
          <p:nvSpPr>
            <p:cNvPr id="316" name="Freeform 10"/>
            <p:cNvSpPr/>
            <p:nvPr/>
          </p:nvSpPr>
          <p:spPr>
            <a:xfrm>
              <a:off x="1199165" y="280373"/>
              <a:ext cx="126296" cy="288584"/>
            </a:xfrm>
            <a:custGeom>
              <a:avLst/>
              <a:gdLst/>
              <a:ahLst/>
              <a:cxnLst>
                <a:cxn ang="0">
                  <a:pos x="wd2" y="hd2"/>
                </a:cxn>
                <a:cxn ang="5400000">
                  <a:pos x="wd2" y="hd2"/>
                </a:cxn>
                <a:cxn ang="10800000">
                  <a:pos x="wd2" y="hd2"/>
                </a:cxn>
                <a:cxn ang="16200000">
                  <a:pos x="wd2" y="hd2"/>
                </a:cxn>
              </a:cxnLst>
              <a:rect l="0" t="0" r="r" b="b"/>
              <a:pathLst>
                <a:path w="21600" h="21600" extrusionOk="0">
                  <a:moveTo>
                    <a:pt x="12960" y="21600"/>
                  </a:moveTo>
                  <a:cubicBezTo>
                    <a:pt x="12960" y="8894"/>
                    <a:pt x="12960" y="8894"/>
                    <a:pt x="12960" y="8894"/>
                  </a:cubicBezTo>
                  <a:cubicBezTo>
                    <a:pt x="20880" y="8894"/>
                    <a:pt x="20880" y="8894"/>
                    <a:pt x="20880" y="8894"/>
                  </a:cubicBezTo>
                  <a:cubicBezTo>
                    <a:pt x="20880" y="6988"/>
                    <a:pt x="20880" y="6988"/>
                    <a:pt x="20880" y="6988"/>
                  </a:cubicBezTo>
                  <a:cubicBezTo>
                    <a:pt x="12960" y="6988"/>
                    <a:pt x="12960" y="6988"/>
                    <a:pt x="12960" y="6988"/>
                  </a:cubicBezTo>
                  <a:cubicBezTo>
                    <a:pt x="12960" y="4447"/>
                    <a:pt x="12960" y="4447"/>
                    <a:pt x="12960" y="4447"/>
                  </a:cubicBezTo>
                  <a:cubicBezTo>
                    <a:pt x="12960" y="2859"/>
                    <a:pt x="15120" y="2541"/>
                    <a:pt x="18720" y="2541"/>
                  </a:cubicBezTo>
                  <a:cubicBezTo>
                    <a:pt x="19440" y="2541"/>
                    <a:pt x="20880" y="2541"/>
                    <a:pt x="21600" y="2541"/>
                  </a:cubicBezTo>
                  <a:cubicBezTo>
                    <a:pt x="21600" y="318"/>
                    <a:pt x="21600" y="318"/>
                    <a:pt x="21600" y="318"/>
                  </a:cubicBezTo>
                  <a:cubicBezTo>
                    <a:pt x="20160" y="0"/>
                    <a:pt x="18720" y="0"/>
                    <a:pt x="17280" y="0"/>
                  </a:cubicBezTo>
                  <a:cubicBezTo>
                    <a:pt x="10800" y="0"/>
                    <a:pt x="6480" y="1271"/>
                    <a:pt x="6480" y="4129"/>
                  </a:cubicBezTo>
                  <a:cubicBezTo>
                    <a:pt x="6480" y="6988"/>
                    <a:pt x="6480" y="6988"/>
                    <a:pt x="6480" y="6988"/>
                  </a:cubicBezTo>
                  <a:cubicBezTo>
                    <a:pt x="0" y="6988"/>
                    <a:pt x="0" y="6988"/>
                    <a:pt x="0" y="6988"/>
                  </a:cubicBezTo>
                  <a:cubicBezTo>
                    <a:pt x="0" y="8894"/>
                    <a:pt x="0" y="8894"/>
                    <a:pt x="0" y="8894"/>
                  </a:cubicBezTo>
                  <a:cubicBezTo>
                    <a:pt x="6480" y="8894"/>
                    <a:pt x="6480" y="8894"/>
                    <a:pt x="6480" y="8894"/>
                  </a:cubicBezTo>
                  <a:cubicBezTo>
                    <a:pt x="6480" y="21600"/>
                    <a:pt x="6480" y="21600"/>
                    <a:pt x="6480" y="21600"/>
                  </a:cubicBezTo>
                  <a:lnTo>
                    <a:pt x="12960" y="21600"/>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317" name="Freeform 11"/>
            <p:cNvSpPr/>
            <p:nvPr/>
          </p:nvSpPr>
          <p:spPr>
            <a:xfrm>
              <a:off x="1341878" y="318262"/>
              <a:ext cx="113034" cy="258904"/>
            </a:xfrm>
            <a:custGeom>
              <a:avLst/>
              <a:gdLst/>
              <a:ahLst/>
              <a:cxnLst>
                <a:cxn ang="0">
                  <a:pos x="wd2" y="hd2"/>
                </a:cxn>
                <a:cxn ang="5400000">
                  <a:pos x="wd2" y="hd2"/>
                </a:cxn>
                <a:cxn ang="10800000">
                  <a:pos x="wd2" y="hd2"/>
                </a:cxn>
                <a:cxn ang="16200000">
                  <a:pos x="wd2" y="hd2"/>
                </a:cxn>
              </a:cxnLst>
              <a:rect l="0" t="0" r="r" b="b"/>
              <a:pathLst>
                <a:path w="21600" h="21600" extrusionOk="0">
                  <a:moveTo>
                    <a:pt x="0" y="4603"/>
                  </a:moveTo>
                  <a:cubicBezTo>
                    <a:pt x="0" y="6728"/>
                    <a:pt x="0" y="6728"/>
                    <a:pt x="0" y="6728"/>
                  </a:cubicBezTo>
                  <a:cubicBezTo>
                    <a:pt x="6400" y="6728"/>
                    <a:pt x="6400" y="6728"/>
                    <a:pt x="6400" y="6728"/>
                  </a:cubicBezTo>
                  <a:cubicBezTo>
                    <a:pt x="6400" y="17351"/>
                    <a:pt x="6400" y="17351"/>
                    <a:pt x="6400" y="17351"/>
                  </a:cubicBezTo>
                  <a:cubicBezTo>
                    <a:pt x="6400" y="19475"/>
                    <a:pt x="6400" y="21600"/>
                    <a:pt x="16800" y="21600"/>
                  </a:cubicBezTo>
                  <a:cubicBezTo>
                    <a:pt x="18400" y="21600"/>
                    <a:pt x="20000" y="21246"/>
                    <a:pt x="21600" y="21246"/>
                  </a:cubicBezTo>
                  <a:cubicBezTo>
                    <a:pt x="21600" y="18767"/>
                    <a:pt x="21600" y="18767"/>
                    <a:pt x="21600" y="18767"/>
                  </a:cubicBezTo>
                  <a:cubicBezTo>
                    <a:pt x="20800" y="19121"/>
                    <a:pt x="19200" y="19121"/>
                    <a:pt x="17600" y="19121"/>
                  </a:cubicBezTo>
                  <a:cubicBezTo>
                    <a:pt x="15200" y="19121"/>
                    <a:pt x="13600" y="18413"/>
                    <a:pt x="13600" y="17351"/>
                  </a:cubicBezTo>
                  <a:cubicBezTo>
                    <a:pt x="13600" y="6728"/>
                    <a:pt x="13600" y="6728"/>
                    <a:pt x="13600" y="6728"/>
                  </a:cubicBezTo>
                  <a:cubicBezTo>
                    <a:pt x="21600" y="6728"/>
                    <a:pt x="21600" y="6728"/>
                    <a:pt x="21600" y="6728"/>
                  </a:cubicBezTo>
                  <a:cubicBezTo>
                    <a:pt x="21600" y="4603"/>
                    <a:pt x="21600" y="4603"/>
                    <a:pt x="21600" y="4603"/>
                  </a:cubicBezTo>
                  <a:cubicBezTo>
                    <a:pt x="13600" y="4603"/>
                    <a:pt x="13600" y="4603"/>
                    <a:pt x="13600" y="4603"/>
                  </a:cubicBezTo>
                  <a:cubicBezTo>
                    <a:pt x="13600" y="0"/>
                    <a:pt x="13600" y="0"/>
                    <a:pt x="13600" y="0"/>
                  </a:cubicBezTo>
                  <a:cubicBezTo>
                    <a:pt x="6400" y="1062"/>
                    <a:pt x="6400" y="1062"/>
                    <a:pt x="6400" y="1062"/>
                  </a:cubicBezTo>
                  <a:cubicBezTo>
                    <a:pt x="6400" y="4603"/>
                    <a:pt x="6400" y="4603"/>
                    <a:pt x="6400" y="4603"/>
                  </a:cubicBezTo>
                  <a:lnTo>
                    <a:pt x="0" y="4603"/>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318" name="Freeform 12"/>
            <p:cNvSpPr/>
            <p:nvPr/>
          </p:nvSpPr>
          <p:spPr>
            <a:xfrm>
              <a:off x="637155" y="284162"/>
              <a:ext cx="226699" cy="28479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9200" y="21600"/>
                    <a:pt x="9200" y="21600"/>
                    <a:pt x="9200" y="21600"/>
                  </a:cubicBezTo>
                  <a:cubicBezTo>
                    <a:pt x="20400" y="21600"/>
                    <a:pt x="21600" y="13863"/>
                    <a:pt x="21600" y="10961"/>
                  </a:cubicBezTo>
                  <a:cubicBezTo>
                    <a:pt x="21600" y="8060"/>
                    <a:pt x="20400" y="0"/>
                    <a:pt x="9200" y="0"/>
                  </a:cubicBezTo>
                  <a:cubicBezTo>
                    <a:pt x="0" y="0"/>
                    <a:pt x="0" y="0"/>
                    <a:pt x="0" y="0"/>
                  </a:cubicBezTo>
                  <a:lnTo>
                    <a:pt x="0" y="21600"/>
                  </a:lnTo>
                  <a:close/>
                  <a:moveTo>
                    <a:pt x="3600" y="2579"/>
                  </a:moveTo>
                  <a:cubicBezTo>
                    <a:pt x="9200" y="2579"/>
                    <a:pt x="9200" y="2579"/>
                    <a:pt x="9200" y="2579"/>
                  </a:cubicBezTo>
                  <a:cubicBezTo>
                    <a:pt x="15200" y="2579"/>
                    <a:pt x="18000" y="6448"/>
                    <a:pt x="18000" y="10961"/>
                  </a:cubicBezTo>
                  <a:cubicBezTo>
                    <a:pt x="18000" y="15475"/>
                    <a:pt x="15200" y="19021"/>
                    <a:pt x="9200" y="19021"/>
                  </a:cubicBezTo>
                  <a:cubicBezTo>
                    <a:pt x="3600" y="19021"/>
                    <a:pt x="3600" y="19021"/>
                    <a:pt x="3600" y="19021"/>
                  </a:cubicBezTo>
                  <a:lnTo>
                    <a:pt x="3600" y="2579"/>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grpSp>
      <p:sp>
        <p:nvSpPr>
          <p:cNvPr id="320" name="Plaats hier je titel"/>
          <p:cNvSpPr txBox="1">
            <a:spLocks noGrp="1"/>
          </p:cNvSpPr>
          <p:nvPr>
            <p:ph type="title" hasCustomPrompt="1"/>
          </p:nvPr>
        </p:nvSpPr>
        <p:spPr>
          <a:xfrm>
            <a:off x="698500" y="741499"/>
            <a:ext cx="10775071" cy="490401"/>
          </a:xfrm>
          <a:prstGeom prst="rect">
            <a:avLst/>
          </a:prstGeom>
        </p:spPr>
        <p:txBody>
          <a:bodyPr>
            <a:normAutofit/>
          </a:bodyPr>
          <a:lstStyle/>
          <a:p>
            <a:r>
              <a:t>Plaats hier je titel</a:t>
            </a:r>
          </a:p>
        </p:txBody>
      </p:sp>
      <p:sp>
        <p:nvSpPr>
          <p:cNvPr id="321" name="Slide Number"/>
          <p:cNvSpPr txBox="1">
            <a:spLocks noGrp="1"/>
          </p:cNvSpPr>
          <p:nvPr>
            <p:ph type="sldNum" sz="quarter" idx="2"/>
          </p:nvPr>
        </p:nvSpPr>
        <p:spPr>
          <a:xfrm>
            <a:off x="11289785" y="6246130"/>
            <a:ext cx="182216" cy="172815"/>
          </a:xfrm>
          <a:prstGeom prst="rect">
            <a:avLst/>
          </a:prstGeom>
        </p:spPr>
        <p:txBody>
          <a:bodyPr/>
          <a:lstStyle/>
          <a:p>
            <a:fld id="{86CB4B4D-7CA3-9044-876B-883B54F8677D}" type="slidenum">
              <a:t>‹#›</a:t>
            </a:fld>
            <a:endParaRPr/>
          </a:p>
        </p:txBody>
      </p:sp>
      <p:sp>
        <p:nvSpPr>
          <p:cNvPr id="322" name="Tekstvak 4"/>
          <p:cNvSpPr txBox="1"/>
          <p:nvPr/>
        </p:nvSpPr>
        <p:spPr>
          <a:xfrm>
            <a:off x="34969" y="-662297"/>
            <a:ext cx="12100562" cy="4978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ctr">
              <a:defRPr sz="2400" spc="50">
                <a:solidFill>
                  <a:schemeClr val="accent2"/>
                </a:solidFill>
                <a:latin typeface="Roboto Slab Regular Regular"/>
                <a:ea typeface="Roboto Slab Regular Regular"/>
                <a:cs typeface="Roboto Slab Regular Regular"/>
                <a:sym typeface="Roboto Slab Regular Regular"/>
              </a:defRPr>
            </a:lvl1pPr>
          </a:lstStyle>
          <a:p>
            <a:r>
              <a:t>Alleen titel</a:t>
            </a: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Tekst">
    <p:spTree>
      <p:nvGrpSpPr>
        <p:cNvPr id="1" name=""/>
        <p:cNvGrpSpPr/>
        <p:nvPr/>
      </p:nvGrpSpPr>
      <p:grpSpPr>
        <a:xfrm>
          <a:off x="0" y="0"/>
          <a:ext cx="0" cy="0"/>
          <a:chOff x="0" y="0"/>
          <a:chExt cx="0" cy="0"/>
        </a:xfrm>
      </p:grpSpPr>
      <p:grpSp>
        <p:nvGrpSpPr>
          <p:cNvPr id="362" name="Groep 9"/>
          <p:cNvGrpSpPr/>
          <p:nvPr/>
        </p:nvGrpSpPr>
        <p:grpSpPr>
          <a:xfrm>
            <a:off x="2982511" y="-1228655"/>
            <a:ext cx="6226977" cy="490402"/>
            <a:chOff x="0" y="0"/>
            <a:chExt cx="6226976" cy="490400"/>
          </a:xfrm>
        </p:grpSpPr>
        <p:sp>
          <p:nvSpPr>
            <p:cNvPr id="350" name="Rechthoek 36"/>
            <p:cNvSpPr/>
            <p:nvPr/>
          </p:nvSpPr>
          <p:spPr>
            <a:xfrm rot="16200000">
              <a:off x="3007798" y="-2728777"/>
              <a:ext cx="211380" cy="6226977"/>
            </a:xfrm>
            <a:prstGeom prst="rect">
              <a:avLst/>
            </a:prstGeom>
            <a:solidFill>
              <a:schemeClr val="accent1"/>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nvGrpSpPr>
            <p:cNvPr id="361" name="Groep 8"/>
            <p:cNvGrpSpPr/>
            <p:nvPr/>
          </p:nvGrpSpPr>
          <p:grpSpPr>
            <a:xfrm>
              <a:off x="0" y="0"/>
              <a:ext cx="6226975" cy="211381"/>
              <a:chOff x="0" y="0"/>
              <a:chExt cx="6226974" cy="211380"/>
            </a:xfrm>
          </p:grpSpPr>
          <p:sp>
            <p:nvSpPr>
              <p:cNvPr id="351" name="Rechthoek 6"/>
              <p:cNvSpPr/>
              <p:nvPr/>
            </p:nvSpPr>
            <p:spPr>
              <a:xfrm rot="16200000">
                <a:off x="168192" y="-168191"/>
                <a:ext cx="211380" cy="547765"/>
              </a:xfrm>
              <a:prstGeom prst="rect">
                <a:avLst/>
              </a:prstGeom>
              <a:solidFill>
                <a:schemeClr val="accent2"/>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352" name="Rechthoek 29"/>
              <p:cNvSpPr/>
              <p:nvPr/>
            </p:nvSpPr>
            <p:spPr>
              <a:xfrm rot="16200000">
                <a:off x="799215" y="-168191"/>
                <a:ext cx="211380" cy="547765"/>
              </a:xfrm>
              <a:prstGeom prst="rect">
                <a:avLst/>
              </a:prstGeom>
              <a:solidFill>
                <a:srgbClr val="0066A2"/>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353" name="Rechthoek 30"/>
              <p:cNvSpPr/>
              <p:nvPr/>
            </p:nvSpPr>
            <p:spPr>
              <a:xfrm rot="16200000">
                <a:off x="1430239" y="-168191"/>
                <a:ext cx="211380" cy="547765"/>
              </a:xfrm>
              <a:prstGeom prst="rect">
                <a:avLst/>
              </a:prstGeom>
              <a:solidFill>
                <a:srgbClr val="00B7D3"/>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354" name="Rechthoek 31"/>
              <p:cNvSpPr/>
              <p:nvPr/>
            </p:nvSpPr>
            <p:spPr>
              <a:xfrm rot="16200000">
                <a:off x="2061263" y="-168191"/>
                <a:ext cx="211380" cy="547765"/>
              </a:xfrm>
              <a:prstGeom prst="rect">
                <a:avLst/>
              </a:prstGeom>
              <a:solidFill>
                <a:schemeClr val="accent4"/>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355" name="Rechthoek 32"/>
              <p:cNvSpPr/>
              <p:nvPr/>
            </p:nvSpPr>
            <p:spPr>
              <a:xfrm rot="16200000">
                <a:off x="2692286" y="-168191"/>
                <a:ext cx="211380" cy="547765"/>
              </a:xfrm>
              <a:prstGeom prst="rect">
                <a:avLst/>
              </a:prstGeom>
              <a:solidFill>
                <a:srgbClr val="61A4B4"/>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356" name="Rechthoek 33"/>
              <p:cNvSpPr/>
              <p:nvPr/>
            </p:nvSpPr>
            <p:spPr>
              <a:xfrm rot="16200000">
                <a:off x="3323310" y="-168191"/>
                <a:ext cx="211380" cy="547765"/>
              </a:xfrm>
              <a:prstGeom prst="rect">
                <a:avLst/>
              </a:prstGeom>
              <a:solidFill>
                <a:srgbClr val="82D7C6"/>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357" name="Rechthoek 34"/>
              <p:cNvSpPr/>
              <p:nvPr/>
            </p:nvSpPr>
            <p:spPr>
              <a:xfrm rot="16200000">
                <a:off x="3954334" y="-168191"/>
                <a:ext cx="211380" cy="547765"/>
              </a:xfrm>
              <a:prstGeom prst="rect">
                <a:avLst/>
              </a:prstGeom>
              <a:solidFill>
                <a:schemeClr val="accent6"/>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358" name="Rechthoek 37"/>
              <p:cNvSpPr/>
              <p:nvPr/>
            </p:nvSpPr>
            <p:spPr>
              <a:xfrm rot="16200000">
                <a:off x="4585357" y="-168192"/>
                <a:ext cx="211380" cy="547765"/>
              </a:xfrm>
              <a:prstGeom prst="rect">
                <a:avLst/>
              </a:prstGeom>
              <a:solidFill>
                <a:srgbClr val="99D28C"/>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359" name="Rechthoek 38"/>
              <p:cNvSpPr/>
              <p:nvPr/>
            </p:nvSpPr>
            <p:spPr>
              <a:xfrm rot="16200000">
                <a:off x="5216380" y="-168192"/>
                <a:ext cx="211380" cy="547764"/>
              </a:xfrm>
              <a:prstGeom prst="rect">
                <a:avLst/>
              </a:prstGeom>
              <a:solidFill>
                <a:schemeClr val="accent3"/>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360" name="Rechthoek 39"/>
              <p:cNvSpPr/>
              <p:nvPr/>
            </p:nvSpPr>
            <p:spPr>
              <a:xfrm rot="16200000">
                <a:off x="5847403" y="-168193"/>
                <a:ext cx="211380" cy="547765"/>
              </a:xfrm>
              <a:prstGeom prst="rect">
                <a:avLst/>
              </a:prstGeom>
              <a:solidFill>
                <a:schemeClr val="accent5"/>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grpSp>
      <p:grpSp>
        <p:nvGrpSpPr>
          <p:cNvPr id="371" name="Group 4"/>
          <p:cNvGrpSpPr/>
          <p:nvPr/>
        </p:nvGrpSpPr>
        <p:grpSpPr>
          <a:xfrm>
            <a:off x="698501" y="5884314"/>
            <a:ext cx="1454912" cy="577167"/>
            <a:chOff x="0" y="0"/>
            <a:chExt cx="1454911" cy="577165"/>
          </a:xfrm>
        </p:grpSpPr>
        <p:sp>
          <p:nvSpPr>
            <p:cNvPr id="363" name="Freeform 5"/>
            <p:cNvSpPr/>
            <p:nvPr/>
          </p:nvSpPr>
          <p:spPr>
            <a:xfrm>
              <a:off x="289214" y="284162"/>
              <a:ext cx="268376" cy="293004"/>
            </a:xfrm>
            <a:custGeom>
              <a:avLst/>
              <a:gdLst/>
              <a:ahLst/>
              <a:cxnLst>
                <a:cxn ang="0">
                  <a:pos x="wd2" y="hd2"/>
                </a:cxn>
                <a:cxn ang="5400000">
                  <a:pos x="wd2" y="hd2"/>
                </a:cxn>
                <a:cxn ang="10800000">
                  <a:pos x="wd2" y="hd2"/>
                </a:cxn>
                <a:cxn ang="16200000">
                  <a:pos x="wd2" y="hd2"/>
                </a:cxn>
              </a:cxnLst>
              <a:rect l="0" t="0" r="r" b="b"/>
              <a:pathLst>
                <a:path w="21600" h="21600" extrusionOk="0">
                  <a:moveTo>
                    <a:pt x="10800" y="17530"/>
                  </a:moveTo>
                  <a:cubicBezTo>
                    <a:pt x="13837" y="17530"/>
                    <a:pt x="15525" y="15652"/>
                    <a:pt x="15525" y="13148"/>
                  </a:cubicBezTo>
                  <a:cubicBezTo>
                    <a:pt x="15525" y="0"/>
                    <a:pt x="15525" y="0"/>
                    <a:pt x="15525" y="0"/>
                  </a:cubicBezTo>
                  <a:cubicBezTo>
                    <a:pt x="21600" y="0"/>
                    <a:pt x="21600" y="0"/>
                    <a:pt x="21600" y="0"/>
                  </a:cubicBezTo>
                  <a:cubicBezTo>
                    <a:pt x="21600" y="13461"/>
                    <a:pt x="21600" y="13461"/>
                    <a:pt x="21600" y="13461"/>
                  </a:cubicBezTo>
                  <a:cubicBezTo>
                    <a:pt x="21600" y="19096"/>
                    <a:pt x="16537" y="21600"/>
                    <a:pt x="10800" y="21600"/>
                  </a:cubicBezTo>
                  <a:cubicBezTo>
                    <a:pt x="5063" y="21600"/>
                    <a:pt x="0" y="19096"/>
                    <a:pt x="0" y="13461"/>
                  </a:cubicBezTo>
                  <a:cubicBezTo>
                    <a:pt x="0" y="0"/>
                    <a:pt x="0" y="0"/>
                    <a:pt x="0" y="0"/>
                  </a:cubicBezTo>
                  <a:cubicBezTo>
                    <a:pt x="6413" y="0"/>
                    <a:pt x="6413" y="0"/>
                    <a:pt x="6413" y="0"/>
                  </a:cubicBezTo>
                  <a:cubicBezTo>
                    <a:pt x="6413" y="13148"/>
                    <a:pt x="6413" y="13148"/>
                    <a:pt x="6413" y="13148"/>
                  </a:cubicBezTo>
                  <a:cubicBezTo>
                    <a:pt x="6413" y="15652"/>
                    <a:pt x="7763" y="17530"/>
                    <a:pt x="10800" y="17530"/>
                  </a:cubicBezTo>
                  <a:close/>
                </a:path>
              </a:pathLst>
            </a:custGeom>
            <a:solidFill>
              <a:schemeClr val="accent1"/>
            </a:solidFill>
            <a:ln w="12700" cap="flat">
              <a:noFill/>
              <a:miter lim="400000"/>
            </a:ln>
            <a:effectLst/>
          </p:spPr>
          <p:txBody>
            <a:bodyPr wrap="square" lIns="45719" tIns="45719" rIns="45719" bIns="45719" numCol="1" anchor="t">
              <a:noAutofit/>
            </a:bodyPr>
            <a:lstStyle/>
            <a:p>
              <a:endParaRPr/>
            </a:p>
          </p:txBody>
        </p:sp>
        <p:sp>
          <p:nvSpPr>
            <p:cNvPr id="364" name="Freeform 6"/>
            <p:cNvSpPr/>
            <p:nvPr/>
          </p:nvSpPr>
          <p:spPr>
            <a:xfrm>
              <a:off x="0" y="284162"/>
              <a:ext cx="251958" cy="284795"/>
            </a:xfrm>
            <a:custGeom>
              <a:avLst/>
              <a:gdLst/>
              <a:ahLst/>
              <a:cxnLst>
                <a:cxn ang="0">
                  <a:pos x="wd2" y="hd2"/>
                </a:cxn>
                <a:cxn ang="5400000">
                  <a:pos x="wd2" y="hd2"/>
                </a:cxn>
                <a:cxn ang="10800000">
                  <a:pos x="wd2" y="hd2"/>
                </a:cxn>
                <a:cxn ang="16200000">
                  <a:pos x="wd2" y="hd2"/>
                </a:cxn>
              </a:cxnLst>
              <a:rect l="0" t="0" r="r" b="b"/>
              <a:pathLst>
                <a:path w="21600" h="21600" extrusionOk="0">
                  <a:moveTo>
                    <a:pt x="7579" y="21600"/>
                  </a:moveTo>
                  <a:lnTo>
                    <a:pt x="14400" y="21600"/>
                  </a:lnTo>
                  <a:lnTo>
                    <a:pt x="14400" y="4215"/>
                  </a:lnTo>
                  <a:lnTo>
                    <a:pt x="21600" y="4215"/>
                  </a:lnTo>
                  <a:lnTo>
                    <a:pt x="21600" y="0"/>
                  </a:lnTo>
                  <a:lnTo>
                    <a:pt x="0" y="0"/>
                  </a:lnTo>
                  <a:lnTo>
                    <a:pt x="0" y="4215"/>
                  </a:lnTo>
                  <a:lnTo>
                    <a:pt x="7579" y="4215"/>
                  </a:lnTo>
                  <a:lnTo>
                    <a:pt x="7579" y="21600"/>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365" name="Freeform 7"/>
            <p:cNvSpPr/>
            <p:nvPr/>
          </p:nvSpPr>
          <p:spPr>
            <a:xfrm>
              <a:off x="76645" y="-1"/>
              <a:ext cx="266458" cy="267114"/>
            </a:xfrm>
            <a:custGeom>
              <a:avLst/>
              <a:gdLst/>
              <a:ahLst/>
              <a:cxnLst>
                <a:cxn ang="0">
                  <a:pos x="wd2" y="hd2"/>
                </a:cxn>
                <a:cxn ang="5400000">
                  <a:pos x="wd2" y="hd2"/>
                </a:cxn>
                <a:cxn ang="10800000">
                  <a:pos x="wd2" y="hd2"/>
                </a:cxn>
                <a:cxn ang="16200000">
                  <a:pos x="wd2" y="hd2"/>
                </a:cxn>
              </a:cxnLst>
              <a:rect l="0" t="0" r="r" b="b"/>
              <a:pathLst>
                <a:path w="20165" h="21600" extrusionOk="0">
                  <a:moveTo>
                    <a:pt x="15162" y="12000"/>
                  </a:moveTo>
                  <a:cubicBezTo>
                    <a:pt x="13573" y="12343"/>
                    <a:pt x="11985" y="12000"/>
                    <a:pt x="11985" y="9943"/>
                  </a:cubicBezTo>
                  <a:cubicBezTo>
                    <a:pt x="11985" y="6857"/>
                    <a:pt x="18973" y="4114"/>
                    <a:pt x="19926" y="1371"/>
                  </a:cubicBezTo>
                  <a:cubicBezTo>
                    <a:pt x="20244" y="686"/>
                    <a:pt x="20244" y="0"/>
                    <a:pt x="19926" y="0"/>
                  </a:cubicBezTo>
                  <a:cubicBezTo>
                    <a:pt x="19609" y="0"/>
                    <a:pt x="19926" y="343"/>
                    <a:pt x="19291" y="1029"/>
                  </a:cubicBezTo>
                  <a:cubicBezTo>
                    <a:pt x="16432" y="4114"/>
                    <a:pt x="11668" y="4114"/>
                    <a:pt x="8173" y="5829"/>
                  </a:cubicBezTo>
                  <a:cubicBezTo>
                    <a:pt x="5632" y="6857"/>
                    <a:pt x="-1356" y="10629"/>
                    <a:pt x="232" y="18514"/>
                  </a:cubicBezTo>
                  <a:cubicBezTo>
                    <a:pt x="232" y="18857"/>
                    <a:pt x="550" y="20229"/>
                    <a:pt x="868" y="20229"/>
                  </a:cubicBezTo>
                  <a:cubicBezTo>
                    <a:pt x="868" y="20229"/>
                    <a:pt x="868" y="19543"/>
                    <a:pt x="868" y="18514"/>
                  </a:cubicBezTo>
                  <a:cubicBezTo>
                    <a:pt x="868" y="13714"/>
                    <a:pt x="6268" y="12343"/>
                    <a:pt x="7856" y="9257"/>
                  </a:cubicBezTo>
                  <a:cubicBezTo>
                    <a:pt x="8173" y="8914"/>
                    <a:pt x="8491" y="8571"/>
                    <a:pt x="8491" y="8571"/>
                  </a:cubicBezTo>
                  <a:cubicBezTo>
                    <a:pt x="8491" y="8914"/>
                    <a:pt x="8491" y="8914"/>
                    <a:pt x="8491" y="9257"/>
                  </a:cubicBezTo>
                  <a:cubicBezTo>
                    <a:pt x="7856" y="12000"/>
                    <a:pt x="5315" y="13371"/>
                    <a:pt x="6268" y="15429"/>
                  </a:cubicBezTo>
                  <a:cubicBezTo>
                    <a:pt x="6903" y="17829"/>
                    <a:pt x="9762" y="15771"/>
                    <a:pt x="10397" y="14400"/>
                  </a:cubicBezTo>
                  <a:cubicBezTo>
                    <a:pt x="10715" y="14057"/>
                    <a:pt x="10715" y="13714"/>
                    <a:pt x="11032" y="13714"/>
                  </a:cubicBezTo>
                  <a:cubicBezTo>
                    <a:pt x="11032" y="13714"/>
                    <a:pt x="11032" y="14400"/>
                    <a:pt x="11032" y="14743"/>
                  </a:cubicBezTo>
                  <a:cubicBezTo>
                    <a:pt x="10397" y="17486"/>
                    <a:pt x="10079" y="18857"/>
                    <a:pt x="8173" y="20571"/>
                  </a:cubicBezTo>
                  <a:cubicBezTo>
                    <a:pt x="7538" y="20914"/>
                    <a:pt x="6585" y="21257"/>
                    <a:pt x="6585" y="21600"/>
                  </a:cubicBezTo>
                  <a:cubicBezTo>
                    <a:pt x="6585" y="21600"/>
                    <a:pt x="7220" y="21600"/>
                    <a:pt x="7538" y="21600"/>
                  </a:cubicBezTo>
                  <a:cubicBezTo>
                    <a:pt x="12303" y="21257"/>
                    <a:pt x="16432" y="15086"/>
                    <a:pt x="17703" y="10971"/>
                  </a:cubicBezTo>
                  <a:cubicBezTo>
                    <a:pt x="17703" y="10629"/>
                    <a:pt x="17703" y="10286"/>
                    <a:pt x="17703" y="10286"/>
                  </a:cubicBezTo>
                  <a:cubicBezTo>
                    <a:pt x="17385" y="9943"/>
                    <a:pt x="17385" y="10286"/>
                    <a:pt x="17068" y="10629"/>
                  </a:cubicBezTo>
                  <a:cubicBezTo>
                    <a:pt x="16432" y="10971"/>
                    <a:pt x="15797" y="11657"/>
                    <a:pt x="15162" y="12000"/>
                  </a:cubicBez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366" name="Freeform 8"/>
            <p:cNvSpPr/>
            <p:nvPr/>
          </p:nvSpPr>
          <p:spPr>
            <a:xfrm>
              <a:off x="901742" y="364991"/>
              <a:ext cx="176182" cy="212175"/>
            </a:xfrm>
            <a:custGeom>
              <a:avLst/>
              <a:gdLst/>
              <a:ahLst/>
              <a:cxnLst>
                <a:cxn ang="0">
                  <a:pos x="wd2" y="hd2"/>
                </a:cxn>
                <a:cxn ang="5400000">
                  <a:pos x="wd2" y="hd2"/>
                </a:cxn>
                <a:cxn ang="10800000">
                  <a:pos x="wd2" y="hd2"/>
                </a:cxn>
                <a:cxn ang="16200000">
                  <a:pos x="wd2" y="hd2"/>
                </a:cxn>
              </a:cxnLst>
              <a:rect l="0" t="0" r="r" b="b"/>
              <a:pathLst>
                <a:path w="21600" h="21600" extrusionOk="0">
                  <a:moveTo>
                    <a:pt x="4629" y="9072"/>
                  </a:moveTo>
                  <a:cubicBezTo>
                    <a:pt x="4629" y="5616"/>
                    <a:pt x="6686" y="3024"/>
                    <a:pt x="10800" y="3024"/>
                  </a:cubicBezTo>
                  <a:cubicBezTo>
                    <a:pt x="14914" y="3024"/>
                    <a:pt x="16971" y="5616"/>
                    <a:pt x="16971" y="9072"/>
                  </a:cubicBezTo>
                  <a:lnTo>
                    <a:pt x="4629" y="9072"/>
                  </a:lnTo>
                  <a:close/>
                  <a:moveTo>
                    <a:pt x="21600" y="11664"/>
                  </a:moveTo>
                  <a:cubicBezTo>
                    <a:pt x="21600" y="9504"/>
                    <a:pt x="21600" y="9504"/>
                    <a:pt x="21600" y="9504"/>
                  </a:cubicBezTo>
                  <a:cubicBezTo>
                    <a:pt x="21600" y="3888"/>
                    <a:pt x="18000" y="0"/>
                    <a:pt x="10800" y="0"/>
                  </a:cubicBezTo>
                  <a:cubicBezTo>
                    <a:pt x="3600" y="0"/>
                    <a:pt x="0" y="5184"/>
                    <a:pt x="0" y="10800"/>
                  </a:cubicBezTo>
                  <a:cubicBezTo>
                    <a:pt x="0" y="16848"/>
                    <a:pt x="3086" y="21600"/>
                    <a:pt x="10800" y="21600"/>
                  </a:cubicBezTo>
                  <a:cubicBezTo>
                    <a:pt x="16457" y="21600"/>
                    <a:pt x="20571" y="19008"/>
                    <a:pt x="21086" y="14688"/>
                  </a:cubicBezTo>
                  <a:cubicBezTo>
                    <a:pt x="16457" y="14688"/>
                    <a:pt x="16457" y="14688"/>
                    <a:pt x="16457" y="14688"/>
                  </a:cubicBezTo>
                  <a:cubicBezTo>
                    <a:pt x="15943" y="17712"/>
                    <a:pt x="14400" y="18576"/>
                    <a:pt x="10800" y="18576"/>
                  </a:cubicBezTo>
                  <a:cubicBezTo>
                    <a:pt x="6171" y="18576"/>
                    <a:pt x="4629" y="15120"/>
                    <a:pt x="4629" y="11664"/>
                  </a:cubicBezTo>
                  <a:lnTo>
                    <a:pt x="21600" y="11664"/>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367" name="Rectangle 9"/>
            <p:cNvSpPr/>
            <p:nvPr/>
          </p:nvSpPr>
          <p:spPr>
            <a:xfrm>
              <a:off x="1124020" y="284162"/>
              <a:ext cx="33469" cy="284795"/>
            </a:xfrm>
            <a:prstGeom prst="rect">
              <a:avLst/>
            </a:prstGeom>
            <a:solidFill>
              <a:srgbClr val="000000"/>
            </a:solidFill>
            <a:ln w="12700" cap="flat">
              <a:noFill/>
              <a:miter lim="400000"/>
            </a:ln>
            <a:effectLst/>
          </p:spPr>
          <p:txBody>
            <a:bodyPr wrap="square" lIns="45719" tIns="45719" rIns="45719" bIns="45719" numCol="1" anchor="t">
              <a:noAutofit/>
            </a:bodyPr>
            <a:lstStyle/>
            <a:p>
              <a:endParaRPr/>
            </a:p>
          </p:txBody>
        </p:sp>
        <p:sp>
          <p:nvSpPr>
            <p:cNvPr id="368" name="Freeform 10"/>
            <p:cNvSpPr/>
            <p:nvPr/>
          </p:nvSpPr>
          <p:spPr>
            <a:xfrm>
              <a:off x="1199165" y="280373"/>
              <a:ext cx="126296" cy="288584"/>
            </a:xfrm>
            <a:custGeom>
              <a:avLst/>
              <a:gdLst/>
              <a:ahLst/>
              <a:cxnLst>
                <a:cxn ang="0">
                  <a:pos x="wd2" y="hd2"/>
                </a:cxn>
                <a:cxn ang="5400000">
                  <a:pos x="wd2" y="hd2"/>
                </a:cxn>
                <a:cxn ang="10800000">
                  <a:pos x="wd2" y="hd2"/>
                </a:cxn>
                <a:cxn ang="16200000">
                  <a:pos x="wd2" y="hd2"/>
                </a:cxn>
              </a:cxnLst>
              <a:rect l="0" t="0" r="r" b="b"/>
              <a:pathLst>
                <a:path w="21600" h="21600" extrusionOk="0">
                  <a:moveTo>
                    <a:pt x="12960" y="21600"/>
                  </a:moveTo>
                  <a:cubicBezTo>
                    <a:pt x="12960" y="8894"/>
                    <a:pt x="12960" y="8894"/>
                    <a:pt x="12960" y="8894"/>
                  </a:cubicBezTo>
                  <a:cubicBezTo>
                    <a:pt x="20880" y="8894"/>
                    <a:pt x="20880" y="8894"/>
                    <a:pt x="20880" y="8894"/>
                  </a:cubicBezTo>
                  <a:cubicBezTo>
                    <a:pt x="20880" y="6988"/>
                    <a:pt x="20880" y="6988"/>
                    <a:pt x="20880" y="6988"/>
                  </a:cubicBezTo>
                  <a:cubicBezTo>
                    <a:pt x="12960" y="6988"/>
                    <a:pt x="12960" y="6988"/>
                    <a:pt x="12960" y="6988"/>
                  </a:cubicBezTo>
                  <a:cubicBezTo>
                    <a:pt x="12960" y="4447"/>
                    <a:pt x="12960" y="4447"/>
                    <a:pt x="12960" y="4447"/>
                  </a:cubicBezTo>
                  <a:cubicBezTo>
                    <a:pt x="12960" y="2859"/>
                    <a:pt x="15120" y="2541"/>
                    <a:pt x="18720" y="2541"/>
                  </a:cubicBezTo>
                  <a:cubicBezTo>
                    <a:pt x="19440" y="2541"/>
                    <a:pt x="20880" y="2541"/>
                    <a:pt x="21600" y="2541"/>
                  </a:cubicBezTo>
                  <a:cubicBezTo>
                    <a:pt x="21600" y="318"/>
                    <a:pt x="21600" y="318"/>
                    <a:pt x="21600" y="318"/>
                  </a:cubicBezTo>
                  <a:cubicBezTo>
                    <a:pt x="20160" y="0"/>
                    <a:pt x="18720" y="0"/>
                    <a:pt x="17280" y="0"/>
                  </a:cubicBezTo>
                  <a:cubicBezTo>
                    <a:pt x="10800" y="0"/>
                    <a:pt x="6480" y="1271"/>
                    <a:pt x="6480" y="4129"/>
                  </a:cubicBezTo>
                  <a:cubicBezTo>
                    <a:pt x="6480" y="6988"/>
                    <a:pt x="6480" y="6988"/>
                    <a:pt x="6480" y="6988"/>
                  </a:cubicBezTo>
                  <a:cubicBezTo>
                    <a:pt x="0" y="6988"/>
                    <a:pt x="0" y="6988"/>
                    <a:pt x="0" y="6988"/>
                  </a:cubicBezTo>
                  <a:cubicBezTo>
                    <a:pt x="0" y="8894"/>
                    <a:pt x="0" y="8894"/>
                    <a:pt x="0" y="8894"/>
                  </a:cubicBezTo>
                  <a:cubicBezTo>
                    <a:pt x="6480" y="8894"/>
                    <a:pt x="6480" y="8894"/>
                    <a:pt x="6480" y="8894"/>
                  </a:cubicBezTo>
                  <a:cubicBezTo>
                    <a:pt x="6480" y="21600"/>
                    <a:pt x="6480" y="21600"/>
                    <a:pt x="6480" y="21600"/>
                  </a:cubicBezTo>
                  <a:lnTo>
                    <a:pt x="12960" y="21600"/>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369" name="Freeform 11"/>
            <p:cNvSpPr/>
            <p:nvPr/>
          </p:nvSpPr>
          <p:spPr>
            <a:xfrm>
              <a:off x="1341878" y="318262"/>
              <a:ext cx="113034" cy="258904"/>
            </a:xfrm>
            <a:custGeom>
              <a:avLst/>
              <a:gdLst/>
              <a:ahLst/>
              <a:cxnLst>
                <a:cxn ang="0">
                  <a:pos x="wd2" y="hd2"/>
                </a:cxn>
                <a:cxn ang="5400000">
                  <a:pos x="wd2" y="hd2"/>
                </a:cxn>
                <a:cxn ang="10800000">
                  <a:pos x="wd2" y="hd2"/>
                </a:cxn>
                <a:cxn ang="16200000">
                  <a:pos x="wd2" y="hd2"/>
                </a:cxn>
              </a:cxnLst>
              <a:rect l="0" t="0" r="r" b="b"/>
              <a:pathLst>
                <a:path w="21600" h="21600" extrusionOk="0">
                  <a:moveTo>
                    <a:pt x="0" y="4603"/>
                  </a:moveTo>
                  <a:cubicBezTo>
                    <a:pt x="0" y="6728"/>
                    <a:pt x="0" y="6728"/>
                    <a:pt x="0" y="6728"/>
                  </a:cubicBezTo>
                  <a:cubicBezTo>
                    <a:pt x="6400" y="6728"/>
                    <a:pt x="6400" y="6728"/>
                    <a:pt x="6400" y="6728"/>
                  </a:cubicBezTo>
                  <a:cubicBezTo>
                    <a:pt x="6400" y="17351"/>
                    <a:pt x="6400" y="17351"/>
                    <a:pt x="6400" y="17351"/>
                  </a:cubicBezTo>
                  <a:cubicBezTo>
                    <a:pt x="6400" y="19475"/>
                    <a:pt x="6400" y="21600"/>
                    <a:pt x="16800" y="21600"/>
                  </a:cubicBezTo>
                  <a:cubicBezTo>
                    <a:pt x="18400" y="21600"/>
                    <a:pt x="20000" y="21246"/>
                    <a:pt x="21600" y="21246"/>
                  </a:cubicBezTo>
                  <a:cubicBezTo>
                    <a:pt x="21600" y="18767"/>
                    <a:pt x="21600" y="18767"/>
                    <a:pt x="21600" y="18767"/>
                  </a:cubicBezTo>
                  <a:cubicBezTo>
                    <a:pt x="20800" y="19121"/>
                    <a:pt x="19200" y="19121"/>
                    <a:pt x="17600" y="19121"/>
                  </a:cubicBezTo>
                  <a:cubicBezTo>
                    <a:pt x="15200" y="19121"/>
                    <a:pt x="13600" y="18413"/>
                    <a:pt x="13600" y="17351"/>
                  </a:cubicBezTo>
                  <a:cubicBezTo>
                    <a:pt x="13600" y="6728"/>
                    <a:pt x="13600" y="6728"/>
                    <a:pt x="13600" y="6728"/>
                  </a:cubicBezTo>
                  <a:cubicBezTo>
                    <a:pt x="21600" y="6728"/>
                    <a:pt x="21600" y="6728"/>
                    <a:pt x="21600" y="6728"/>
                  </a:cubicBezTo>
                  <a:cubicBezTo>
                    <a:pt x="21600" y="4603"/>
                    <a:pt x="21600" y="4603"/>
                    <a:pt x="21600" y="4603"/>
                  </a:cubicBezTo>
                  <a:cubicBezTo>
                    <a:pt x="13600" y="4603"/>
                    <a:pt x="13600" y="4603"/>
                    <a:pt x="13600" y="4603"/>
                  </a:cubicBezTo>
                  <a:cubicBezTo>
                    <a:pt x="13600" y="0"/>
                    <a:pt x="13600" y="0"/>
                    <a:pt x="13600" y="0"/>
                  </a:cubicBezTo>
                  <a:cubicBezTo>
                    <a:pt x="6400" y="1062"/>
                    <a:pt x="6400" y="1062"/>
                    <a:pt x="6400" y="1062"/>
                  </a:cubicBezTo>
                  <a:cubicBezTo>
                    <a:pt x="6400" y="4603"/>
                    <a:pt x="6400" y="4603"/>
                    <a:pt x="6400" y="4603"/>
                  </a:cubicBezTo>
                  <a:lnTo>
                    <a:pt x="0" y="4603"/>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370" name="Freeform 12"/>
            <p:cNvSpPr/>
            <p:nvPr/>
          </p:nvSpPr>
          <p:spPr>
            <a:xfrm>
              <a:off x="637155" y="284162"/>
              <a:ext cx="226699" cy="28479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9200" y="21600"/>
                    <a:pt x="9200" y="21600"/>
                    <a:pt x="9200" y="21600"/>
                  </a:cubicBezTo>
                  <a:cubicBezTo>
                    <a:pt x="20400" y="21600"/>
                    <a:pt x="21600" y="13863"/>
                    <a:pt x="21600" y="10961"/>
                  </a:cubicBezTo>
                  <a:cubicBezTo>
                    <a:pt x="21600" y="8060"/>
                    <a:pt x="20400" y="0"/>
                    <a:pt x="9200" y="0"/>
                  </a:cubicBezTo>
                  <a:cubicBezTo>
                    <a:pt x="0" y="0"/>
                    <a:pt x="0" y="0"/>
                    <a:pt x="0" y="0"/>
                  </a:cubicBezTo>
                  <a:lnTo>
                    <a:pt x="0" y="21600"/>
                  </a:lnTo>
                  <a:close/>
                  <a:moveTo>
                    <a:pt x="3600" y="2579"/>
                  </a:moveTo>
                  <a:cubicBezTo>
                    <a:pt x="9200" y="2579"/>
                    <a:pt x="9200" y="2579"/>
                    <a:pt x="9200" y="2579"/>
                  </a:cubicBezTo>
                  <a:cubicBezTo>
                    <a:pt x="15200" y="2579"/>
                    <a:pt x="18000" y="6448"/>
                    <a:pt x="18000" y="10961"/>
                  </a:cubicBezTo>
                  <a:cubicBezTo>
                    <a:pt x="18000" y="15475"/>
                    <a:pt x="15200" y="19021"/>
                    <a:pt x="9200" y="19021"/>
                  </a:cubicBezTo>
                  <a:cubicBezTo>
                    <a:pt x="3600" y="19021"/>
                    <a:pt x="3600" y="19021"/>
                    <a:pt x="3600" y="19021"/>
                  </a:cubicBezTo>
                  <a:lnTo>
                    <a:pt x="3600" y="2579"/>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grpSp>
      <p:sp>
        <p:nvSpPr>
          <p:cNvPr id="372" name="Plaats hier je titel"/>
          <p:cNvSpPr txBox="1">
            <a:spLocks noGrp="1"/>
          </p:cNvSpPr>
          <p:nvPr>
            <p:ph type="title" hasCustomPrompt="1"/>
          </p:nvPr>
        </p:nvSpPr>
        <p:spPr>
          <a:xfrm>
            <a:off x="698500" y="741499"/>
            <a:ext cx="10775071" cy="490401"/>
          </a:xfrm>
          <a:prstGeom prst="rect">
            <a:avLst/>
          </a:prstGeom>
        </p:spPr>
        <p:txBody>
          <a:bodyPr>
            <a:normAutofit/>
          </a:bodyPr>
          <a:lstStyle/>
          <a:p>
            <a:r>
              <a:t>Plaats hier je titel</a:t>
            </a:r>
          </a:p>
        </p:txBody>
      </p:sp>
      <p:sp>
        <p:nvSpPr>
          <p:cNvPr id="373" name="Body Level One…"/>
          <p:cNvSpPr txBox="1">
            <a:spLocks noGrp="1"/>
          </p:cNvSpPr>
          <p:nvPr>
            <p:ph type="body" idx="1" hasCustomPrompt="1"/>
          </p:nvPr>
        </p:nvSpPr>
        <p:spPr>
          <a:xfrm>
            <a:off x="698500" y="1591900"/>
            <a:ext cx="10773500" cy="4356464"/>
          </a:xfrm>
          <a:prstGeom prst="rect">
            <a:avLst/>
          </a:prstGeom>
        </p:spPr>
        <p:txBody>
          <a:bodyPr>
            <a:normAutofit/>
          </a:bodyPr>
          <a:lstStyle/>
          <a:p>
            <a:r>
              <a:t>Klik hier om een bullet te plaatsen.</a:t>
            </a:r>
          </a:p>
          <a:p>
            <a:pPr lvl="1"/>
            <a:endParaRPr/>
          </a:p>
          <a:p>
            <a:pPr lvl="2"/>
            <a:endParaRPr/>
          </a:p>
          <a:p>
            <a:pPr lvl="3"/>
            <a:endParaRPr/>
          </a:p>
          <a:p>
            <a:pPr lvl="4"/>
            <a:endParaRPr/>
          </a:p>
        </p:txBody>
      </p:sp>
      <p:sp>
        <p:nvSpPr>
          <p:cNvPr id="374" name="Slide Number"/>
          <p:cNvSpPr txBox="1">
            <a:spLocks noGrp="1"/>
          </p:cNvSpPr>
          <p:nvPr>
            <p:ph type="sldNum" sz="quarter" idx="2"/>
          </p:nvPr>
        </p:nvSpPr>
        <p:spPr>
          <a:xfrm>
            <a:off x="11289785" y="6246130"/>
            <a:ext cx="182216" cy="172815"/>
          </a:xfrm>
          <a:prstGeom prst="rect">
            <a:avLst/>
          </a:prstGeom>
        </p:spPr>
        <p:txBody>
          <a:bodyPr/>
          <a:lstStyle/>
          <a:p>
            <a:fld id="{86CB4B4D-7CA3-9044-876B-883B54F8677D}" type="slidenum">
              <a:t>‹#›</a:t>
            </a:fld>
            <a:endParaRPr/>
          </a:p>
        </p:txBody>
      </p:sp>
      <p:sp>
        <p:nvSpPr>
          <p:cNvPr id="375" name="Tekstvak 6"/>
          <p:cNvSpPr txBox="1"/>
          <p:nvPr/>
        </p:nvSpPr>
        <p:spPr>
          <a:xfrm>
            <a:off x="34969" y="-662297"/>
            <a:ext cx="12100562" cy="4978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ctr">
              <a:defRPr sz="2400" spc="50">
                <a:solidFill>
                  <a:schemeClr val="accent2"/>
                </a:solidFill>
                <a:latin typeface="Roboto Slab Regular Regular"/>
                <a:ea typeface="Roboto Slab Regular Regular"/>
                <a:cs typeface="Roboto Slab Regular Regular"/>
                <a:sym typeface="Roboto Slab Regular Regular"/>
              </a:defRPr>
            </a:lvl1pPr>
          </a:lstStyle>
          <a:p>
            <a:r>
              <a:t>Tekst</a:t>
            </a: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Vlam Volledig">
    <p:spTree>
      <p:nvGrpSpPr>
        <p:cNvPr id="1" name=""/>
        <p:cNvGrpSpPr/>
        <p:nvPr/>
      </p:nvGrpSpPr>
      <p:grpSpPr>
        <a:xfrm>
          <a:off x="0" y="0"/>
          <a:ext cx="0" cy="0"/>
          <a:chOff x="0" y="0"/>
          <a:chExt cx="0" cy="0"/>
        </a:xfrm>
      </p:grpSpPr>
      <p:grpSp>
        <p:nvGrpSpPr>
          <p:cNvPr id="2724" name="Groep 9"/>
          <p:cNvGrpSpPr/>
          <p:nvPr/>
        </p:nvGrpSpPr>
        <p:grpSpPr>
          <a:xfrm>
            <a:off x="2982511" y="-1228655"/>
            <a:ext cx="6226977" cy="490402"/>
            <a:chOff x="0" y="0"/>
            <a:chExt cx="6226976" cy="490400"/>
          </a:xfrm>
        </p:grpSpPr>
        <p:sp>
          <p:nvSpPr>
            <p:cNvPr id="2712" name="Rechthoek 36"/>
            <p:cNvSpPr/>
            <p:nvPr/>
          </p:nvSpPr>
          <p:spPr>
            <a:xfrm rot="16200000">
              <a:off x="3007798" y="-2728777"/>
              <a:ext cx="211380" cy="6226977"/>
            </a:xfrm>
            <a:prstGeom prst="rect">
              <a:avLst/>
            </a:prstGeom>
            <a:solidFill>
              <a:schemeClr val="accent1"/>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nvGrpSpPr>
            <p:cNvPr id="2723" name="Groep 8"/>
            <p:cNvGrpSpPr/>
            <p:nvPr/>
          </p:nvGrpSpPr>
          <p:grpSpPr>
            <a:xfrm>
              <a:off x="0" y="0"/>
              <a:ext cx="6226975" cy="211381"/>
              <a:chOff x="0" y="0"/>
              <a:chExt cx="6226974" cy="211380"/>
            </a:xfrm>
          </p:grpSpPr>
          <p:sp>
            <p:nvSpPr>
              <p:cNvPr id="2713" name="Rechthoek 6"/>
              <p:cNvSpPr/>
              <p:nvPr/>
            </p:nvSpPr>
            <p:spPr>
              <a:xfrm rot="16200000">
                <a:off x="168192" y="-168191"/>
                <a:ext cx="211380" cy="547765"/>
              </a:xfrm>
              <a:prstGeom prst="rect">
                <a:avLst/>
              </a:prstGeom>
              <a:solidFill>
                <a:schemeClr val="accent2"/>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714" name="Rechthoek 29"/>
              <p:cNvSpPr/>
              <p:nvPr/>
            </p:nvSpPr>
            <p:spPr>
              <a:xfrm rot="16200000">
                <a:off x="799215" y="-168191"/>
                <a:ext cx="211380" cy="547765"/>
              </a:xfrm>
              <a:prstGeom prst="rect">
                <a:avLst/>
              </a:prstGeom>
              <a:solidFill>
                <a:srgbClr val="0066A2"/>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715" name="Rechthoek 30"/>
              <p:cNvSpPr/>
              <p:nvPr/>
            </p:nvSpPr>
            <p:spPr>
              <a:xfrm rot="16200000">
                <a:off x="1430239" y="-168191"/>
                <a:ext cx="211380" cy="547765"/>
              </a:xfrm>
              <a:prstGeom prst="rect">
                <a:avLst/>
              </a:prstGeom>
              <a:solidFill>
                <a:srgbClr val="00B7D3"/>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716" name="Rechthoek 31"/>
              <p:cNvSpPr/>
              <p:nvPr/>
            </p:nvSpPr>
            <p:spPr>
              <a:xfrm rot="16200000">
                <a:off x="2061263" y="-168191"/>
                <a:ext cx="211380" cy="547765"/>
              </a:xfrm>
              <a:prstGeom prst="rect">
                <a:avLst/>
              </a:prstGeom>
              <a:solidFill>
                <a:schemeClr val="accent4"/>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717" name="Rechthoek 32"/>
              <p:cNvSpPr/>
              <p:nvPr/>
            </p:nvSpPr>
            <p:spPr>
              <a:xfrm rot="16200000">
                <a:off x="2692286" y="-168191"/>
                <a:ext cx="211380" cy="547765"/>
              </a:xfrm>
              <a:prstGeom prst="rect">
                <a:avLst/>
              </a:prstGeom>
              <a:solidFill>
                <a:srgbClr val="61A4B4"/>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718" name="Rechthoek 33"/>
              <p:cNvSpPr/>
              <p:nvPr/>
            </p:nvSpPr>
            <p:spPr>
              <a:xfrm rot="16200000">
                <a:off x="3323310" y="-168191"/>
                <a:ext cx="211380" cy="547765"/>
              </a:xfrm>
              <a:prstGeom prst="rect">
                <a:avLst/>
              </a:prstGeom>
              <a:solidFill>
                <a:srgbClr val="82D7C6"/>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719" name="Rechthoek 34"/>
              <p:cNvSpPr/>
              <p:nvPr/>
            </p:nvSpPr>
            <p:spPr>
              <a:xfrm rot="16200000">
                <a:off x="3954334" y="-168191"/>
                <a:ext cx="211380" cy="547765"/>
              </a:xfrm>
              <a:prstGeom prst="rect">
                <a:avLst/>
              </a:prstGeom>
              <a:solidFill>
                <a:schemeClr val="accent6"/>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720" name="Rechthoek 37"/>
              <p:cNvSpPr/>
              <p:nvPr/>
            </p:nvSpPr>
            <p:spPr>
              <a:xfrm rot="16200000">
                <a:off x="4585357" y="-168192"/>
                <a:ext cx="211380" cy="547765"/>
              </a:xfrm>
              <a:prstGeom prst="rect">
                <a:avLst/>
              </a:prstGeom>
              <a:solidFill>
                <a:srgbClr val="99D28C"/>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721" name="Rechthoek 38"/>
              <p:cNvSpPr/>
              <p:nvPr/>
            </p:nvSpPr>
            <p:spPr>
              <a:xfrm rot="16200000">
                <a:off x="5216380" y="-168192"/>
                <a:ext cx="211380" cy="547764"/>
              </a:xfrm>
              <a:prstGeom prst="rect">
                <a:avLst/>
              </a:prstGeom>
              <a:solidFill>
                <a:schemeClr val="accent3"/>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722" name="Rechthoek 39"/>
              <p:cNvSpPr/>
              <p:nvPr/>
            </p:nvSpPr>
            <p:spPr>
              <a:xfrm rot="16200000">
                <a:off x="5847403" y="-168193"/>
                <a:ext cx="211380" cy="547765"/>
              </a:xfrm>
              <a:prstGeom prst="rect">
                <a:avLst/>
              </a:prstGeom>
              <a:solidFill>
                <a:schemeClr val="accent5"/>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grpSp>
      <p:grpSp>
        <p:nvGrpSpPr>
          <p:cNvPr id="2733" name="Group 4"/>
          <p:cNvGrpSpPr/>
          <p:nvPr/>
        </p:nvGrpSpPr>
        <p:grpSpPr>
          <a:xfrm>
            <a:off x="698501" y="5884314"/>
            <a:ext cx="1454912" cy="577167"/>
            <a:chOff x="0" y="0"/>
            <a:chExt cx="1454911" cy="577165"/>
          </a:xfrm>
        </p:grpSpPr>
        <p:sp>
          <p:nvSpPr>
            <p:cNvPr id="2725" name="Freeform 5"/>
            <p:cNvSpPr/>
            <p:nvPr/>
          </p:nvSpPr>
          <p:spPr>
            <a:xfrm>
              <a:off x="289214" y="284162"/>
              <a:ext cx="268376" cy="293004"/>
            </a:xfrm>
            <a:custGeom>
              <a:avLst/>
              <a:gdLst/>
              <a:ahLst/>
              <a:cxnLst>
                <a:cxn ang="0">
                  <a:pos x="wd2" y="hd2"/>
                </a:cxn>
                <a:cxn ang="5400000">
                  <a:pos x="wd2" y="hd2"/>
                </a:cxn>
                <a:cxn ang="10800000">
                  <a:pos x="wd2" y="hd2"/>
                </a:cxn>
                <a:cxn ang="16200000">
                  <a:pos x="wd2" y="hd2"/>
                </a:cxn>
              </a:cxnLst>
              <a:rect l="0" t="0" r="r" b="b"/>
              <a:pathLst>
                <a:path w="21600" h="21600" extrusionOk="0">
                  <a:moveTo>
                    <a:pt x="10800" y="17530"/>
                  </a:moveTo>
                  <a:cubicBezTo>
                    <a:pt x="13837" y="17530"/>
                    <a:pt x="15525" y="15652"/>
                    <a:pt x="15525" y="13148"/>
                  </a:cubicBezTo>
                  <a:cubicBezTo>
                    <a:pt x="15525" y="0"/>
                    <a:pt x="15525" y="0"/>
                    <a:pt x="15525" y="0"/>
                  </a:cubicBezTo>
                  <a:cubicBezTo>
                    <a:pt x="21600" y="0"/>
                    <a:pt x="21600" y="0"/>
                    <a:pt x="21600" y="0"/>
                  </a:cubicBezTo>
                  <a:cubicBezTo>
                    <a:pt x="21600" y="13461"/>
                    <a:pt x="21600" y="13461"/>
                    <a:pt x="21600" y="13461"/>
                  </a:cubicBezTo>
                  <a:cubicBezTo>
                    <a:pt x="21600" y="19096"/>
                    <a:pt x="16537" y="21600"/>
                    <a:pt x="10800" y="21600"/>
                  </a:cubicBezTo>
                  <a:cubicBezTo>
                    <a:pt x="5063" y="21600"/>
                    <a:pt x="0" y="19096"/>
                    <a:pt x="0" y="13461"/>
                  </a:cubicBezTo>
                  <a:cubicBezTo>
                    <a:pt x="0" y="0"/>
                    <a:pt x="0" y="0"/>
                    <a:pt x="0" y="0"/>
                  </a:cubicBezTo>
                  <a:cubicBezTo>
                    <a:pt x="6413" y="0"/>
                    <a:pt x="6413" y="0"/>
                    <a:pt x="6413" y="0"/>
                  </a:cubicBezTo>
                  <a:cubicBezTo>
                    <a:pt x="6413" y="13148"/>
                    <a:pt x="6413" y="13148"/>
                    <a:pt x="6413" y="13148"/>
                  </a:cubicBezTo>
                  <a:cubicBezTo>
                    <a:pt x="6413" y="15652"/>
                    <a:pt x="7763" y="17530"/>
                    <a:pt x="10800" y="17530"/>
                  </a:cubicBezTo>
                  <a:close/>
                </a:path>
              </a:pathLst>
            </a:custGeom>
            <a:solidFill>
              <a:schemeClr val="accent1"/>
            </a:solidFill>
            <a:ln w="12700" cap="flat">
              <a:noFill/>
              <a:miter lim="400000"/>
            </a:ln>
            <a:effectLst/>
          </p:spPr>
          <p:txBody>
            <a:bodyPr wrap="square" lIns="45719" tIns="45719" rIns="45719" bIns="45719" numCol="1" anchor="t">
              <a:noAutofit/>
            </a:bodyPr>
            <a:lstStyle/>
            <a:p>
              <a:endParaRPr/>
            </a:p>
          </p:txBody>
        </p:sp>
        <p:sp>
          <p:nvSpPr>
            <p:cNvPr id="2726" name="Freeform 6"/>
            <p:cNvSpPr/>
            <p:nvPr/>
          </p:nvSpPr>
          <p:spPr>
            <a:xfrm>
              <a:off x="0" y="284162"/>
              <a:ext cx="251958" cy="284795"/>
            </a:xfrm>
            <a:custGeom>
              <a:avLst/>
              <a:gdLst/>
              <a:ahLst/>
              <a:cxnLst>
                <a:cxn ang="0">
                  <a:pos x="wd2" y="hd2"/>
                </a:cxn>
                <a:cxn ang="5400000">
                  <a:pos x="wd2" y="hd2"/>
                </a:cxn>
                <a:cxn ang="10800000">
                  <a:pos x="wd2" y="hd2"/>
                </a:cxn>
                <a:cxn ang="16200000">
                  <a:pos x="wd2" y="hd2"/>
                </a:cxn>
              </a:cxnLst>
              <a:rect l="0" t="0" r="r" b="b"/>
              <a:pathLst>
                <a:path w="21600" h="21600" extrusionOk="0">
                  <a:moveTo>
                    <a:pt x="7579" y="21600"/>
                  </a:moveTo>
                  <a:lnTo>
                    <a:pt x="14400" y="21600"/>
                  </a:lnTo>
                  <a:lnTo>
                    <a:pt x="14400" y="4215"/>
                  </a:lnTo>
                  <a:lnTo>
                    <a:pt x="21600" y="4215"/>
                  </a:lnTo>
                  <a:lnTo>
                    <a:pt x="21600" y="0"/>
                  </a:lnTo>
                  <a:lnTo>
                    <a:pt x="0" y="0"/>
                  </a:lnTo>
                  <a:lnTo>
                    <a:pt x="0" y="4215"/>
                  </a:lnTo>
                  <a:lnTo>
                    <a:pt x="7579" y="4215"/>
                  </a:lnTo>
                  <a:lnTo>
                    <a:pt x="7579" y="21600"/>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2727" name="Freeform 7"/>
            <p:cNvSpPr/>
            <p:nvPr/>
          </p:nvSpPr>
          <p:spPr>
            <a:xfrm>
              <a:off x="76645" y="-1"/>
              <a:ext cx="266458" cy="267114"/>
            </a:xfrm>
            <a:custGeom>
              <a:avLst/>
              <a:gdLst/>
              <a:ahLst/>
              <a:cxnLst>
                <a:cxn ang="0">
                  <a:pos x="wd2" y="hd2"/>
                </a:cxn>
                <a:cxn ang="5400000">
                  <a:pos x="wd2" y="hd2"/>
                </a:cxn>
                <a:cxn ang="10800000">
                  <a:pos x="wd2" y="hd2"/>
                </a:cxn>
                <a:cxn ang="16200000">
                  <a:pos x="wd2" y="hd2"/>
                </a:cxn>
              </a:cxnLst>
              <a:rect l="0" t="0" r="r" b="b"/>
              <a:pathLst>
                <a:path w="20165" h="21600" extrusionOk="0">
                  <a:moveTo>
                    <a:pt x="15162" y="12000"/>
                  </a:moveTo>
                  <a:cubicBezTo>
                    <a:pt x="13573" y="12343"/>
                    <a:pt x="11985" y="12000"/>
                    <a:pt x="11985" y="9943"/>
                  </a:cubicBezTo>
                  <a:cubicBezTo>
                    <a:pt x="11985" y="6857"/>
                    <a:pt x="18973" y="4114"/>
                    <a:pt x="19926" y="1371"/>
                  </a:cubicBezTo>
                  <a:cubicBezTo>
                    <a:pt x="20244" y="686"/>
                    <a:pt x="20244" y="0"/>
                    <a:pt x="19926" y="0"/>
                  </a:cubicBezTo>
                  <a:cubicBezTo>
                    <a:pt x="19609" y="0"/>
                    <a:pt x="19926" y="343"/>
                    <a:pt x="19291" y="1029"/>
                  </a:cubicBezTo>
                  <a:cubicBezTo>
                    <a:pt x="16432" y="4114"/>
                    <a:pt x="11668" y="4114"/>
                    <a:pt x="8173" y="5829"/>
                  </a:cubicBezTo>
                  <a:cubicBezTo>
                    <a:pt x="5632" y="6857"/>
                    <a:pt x="-1356" y="10629"/>
                    <a:pt x="232" y="18514"/>
                  </a:cubicBezTo>
                  <a:cubicBezTo>
                    <a:pt x="232" y="18857"/>
                    <a:pt x="550" y="20229"/>
                    <a:pt x="868" y="20229"/>
                  </a:cubicBezTo>
                  <a:cubicBezTo>
                    <a:pt x="868" y="20229"/>
                    <a:pt x="868" y="19543"/>
                    <a:pt x="868" y="18514"/>
                  </a:cubicBezTo>
                  <a:cubicBezTo>
                    <a:pt x="868" y="13714"/>
                    <a:pt x="6268" y="12343"/>
                    <a:pt x="7856" y="9257"/>
                  </a:cubicBezTo>
                  <a:cubicBezTo>
                    <a:pt x="8173" y="8914"/>
                    <a:pt x="8491" y="8571"/>
                    <a:pt x="8491" y="8571"/>
                  </a:cubicBezTo>
                  <a:cubicBezTo>
                    <a:pt x="8491" y="8914"/>
                    <a:pt x="8491" y="8914"/>
                    <a:pt x="8491" y="9257"/>
                  </a:cubicBezTo>
                  <a:cubicBezTo>
                    <a:pt x="7856" y="12000"/>
                    <a:pt x="5315" y="13371"/>
                    <a:pt x="6268" y="15429"/>
                  </a:cubicBezTo>
                  <a:cubicBezTo>
                    <a:pt x="6903" y="17829"/>
                    <a:pt x="9762" y="15771"/>
                    <a:pt x="10397" y="14400"/>
                  </a:cubicBezTo>
                  <a:cubicBezTo>
                    <a:pt x="10715" y="14057"/>
                    <a:pt x="10715" y="13714"/>
                    <a:pt x="11032" y="13714"/>
                  </a:cubicBezTo>
                  <a:cubicBezTo>
                    <a:pt x="11032" y="13714"/>
                    <a:pt x="11032" y="14400"/>
                    <a:pt x="11032" y="14743"/>
                  </a:cubicBezTo>
                  <a:cubicBezTo>
                    <a:pt x="10397" y="17486"/>
                    <a:pt x="10079" y="18857"/>
                    <a:pt x="8173" y="20571"/>
                  </a:cubicBezTo>
                  <a:cubicBezTo>
                    <a:pt x="7538" y="20914"/>
                    <a:pt x="6585" y="21257"/>
                    <a:pt x="6585" y="21600"/>
                  </a:cubicBezTo>
                  <a:cubicBezTo>
                    <a:pt x="6585" y="21600"/>
                    <a:pt x="7220" y="21600"/>
                    <a:pt x="7538" y="21600"/>
                  </a:cubicBezTo>
                  <a:cubicBezTo>
                    <a:pt x="12303" y="21257"/>
                    <a:pt x="16432" y="15086"/>
                    <a:pt x="17703" y="10971"/>
                  </a:cubicBezTo>
                  <a:cubicBezTo>
                    <a:pt x="17703" y="10629"/>
                    <a:pt x="17703" y="10286"/>
                    <a:pt x="17703" y="10286"/>
                  </a:cubicBezTo>
                  <a:cubicBezTo>
                    <a:pt x="17385" y="9943"/>
                    <a:pt x="17385" y="10286"/>
                    <a:pt x="17068" y="10629"/>
                  </a:cubicBezTo>
                  <a:cubicBezTo>
                    <a:pt x="16432" y="10971"/>
                    <a:pt x="15797" y="11657"/>
                    <a:pt x="15162" y="12000"/>
                  </a:cubicBez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2728" name="Freeform 8"/>
            <p:cNvSpPr/>
            <p:nvPr/>
          </p:nvSpPr>
          <p:spPr>
            <a:xfrm>
              <a:off x="901742" y="364991"/>
              <a:ext cx="176182" cy="212175"/>
            </a:xfrm>
            <a:custGeom>
              <a:avLst/>
              <a:gdLst/>
              <a:ahLst/>
              <a:cxnLst>
                <a:cxn ang="0">
                  <a:pos x="wd2" y="hd2"/>
                </a:cxn>
                <a:cxn ang="5400000">
                  <a:pos x="wd2" y="hd2"/>
                </a:cxn>
                <a:cxn ang="10800000">
                  <a:pos x="wd2" y="hd2"/>
                </a:cxn>
                <a:cxn ang="16200000">
                  <a:pos x="wd2" y="hd2"/>
                </a:cxn>
              </a:cxnLst>
              <a:rect l="0" t="0" r="r" b="b"/>
              <a:pathLst>
                <a:path w="21600" h="21600" extrusionOk="0">
                  <a:moveTo>
                    <a:pt x="4629" y="9072"/>
                  </a:moveTo>
                  <a:cubicBezTo>
                    <a:pt x="4629" y="5616"/>
                    <a:pt x="6686" y="3024"/>
                    <a:pt x="10800" y="3024"/>
                  </a:cubicBezTo>
                  <a:cubicBezTo>
                    <a:pt x="14914" y="3024"/>
                    <a:pt x="16971" y="5616"/>
                    <a:pt x="16971" y="9072"/>
                  </a:cubicBezTo>
                  <a:lnTo>
                    <a:pt x="4629" y="9072"/>
                  </a:lnTo>
                  <a:close/>
                  <a:moveTo>
                    <a:pt x="21600" y="11664"/>
                  </a:moveTo>
                  <a:cubicBezTo>
                    <a:pt x="21600" y="9504"/>
                    <a:pt x="21600" y="9504"/>
                    <a:pt x="21600" y="9504"/>
                  </a:cubicBezTo>
                  <a:cubicBezTo>
                    <a:pt x="21600" y="3888"/>
                    <a:pt x="18000" y="0"/>
                    <a:pt x="10800" y="0"/>
                  </a:cubicBezTo>
                  <a:cubicBezTo>
                    <a:pt x="3600" y="0"/>
                    <a:pt x="0" y="5184"/>
                    <a:pt x="0" y="10800"/>
                  </a:cubicBezTo>
                  <a:cubicBezTo>
                    <a:pt x="0" y="16848"/>
                    <a:pt x="3086" y="21600"/>
                    <a:pt x="10800" y="21600"/>
                  </a:cubicBezTo>
                  <a:cubicBezTo>
                    <a:pt x="16457" y="21600"/>
                    <a:pt x="20571" y="19008"/>
                    <a:pt x="21086" y="14688"/>
                  </a:cubicBezTo>
                  <a:cubicBezTo>
                    <a:pt x="16457" y="14688"/>
                    <a:pt x="16457" y="14688"/>
                    <a:pt x="16457" y="14688"/>
                  </a:cubicBezTo>
                  <a:cubicBezTo>
                    <a:pt x="15943" y="17712"/>
                    <a:pt x="14400" y="18576"/>
                    <a:pt x="10800" y="18576"/>
                  </a:cubicBezTo>
                  <a:cubicBezTo>
                    <a:pt x="6171" y="18576"/>
                    <a:pt x="4629" y="15120"/>
                    <a:pt x="4629" y="11664"/>
                  </a:cubicBezTo>
                  <a:lnTo>
                    <a:pt x="21600" y="11664"/>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2729" name="Rectangle 9"/>
            <p:cNvSpPr/>
            <p:nvPr/>
          </p:nvSpPr>
          <p:spPr>
            <a:xfrm>
              <a:off x="1124020" y="284162"/>
              <a:ext cx="33469" cy="284795"/>
            </a:xfrm>
            <a:prstGeom prst="rect">
              <a:avLst/>
            </a:prstGeom>
            <a:solidFill>
              <a:srgbClr val="000000"/>
            </a:solidFill>
            <a:ln w="12700" cap="flat">
              <a:noFill/>
              <a:miter lim="400000"/>
            </a:ln>
            <a:effectLst/>
          </p:spPr>
          <p:txBody>
            <a:bodyPr wrap="square" lIns="45719" tIns="45719" rIns="45719" bIns="45719" numCol="1" anchor="t">
              <a:noAutofit/>
            </a:bodyPr>
            <a:lstStyle/>
            <a:p>
              <a:endParaRPr/>
            </a:p>
          </p:txBody>
        </p:sp>
        <p:sp>
          <p:nvSpPr>
            <p:cNvPr id="2730" name="Freeform 10"/>
            <p:cNvSpPr/>
            <p:nvPr/>
          </p:nvSpPr>
          <p:spPr>
            <a:xfrm>
              <a:off x="1199165" y="280373"/>
              <a:ext cx="126296" cy="288584"/>
            </a:xfrm>
            <a:custGeom>
              <a:avLst/>
              <a:gdLst/>
              <a:ahLst/>
              <a:cxnLst>
                <a:cxn ang="0">
                  <a:pos x="wd2" y="hd2"/>
                </a:cxn>
                <a:cxn ang="5400000">
                  <a:pos x="wd2" y="hd2"/>
                </a:cxn>
                <a:cxn ang="10800000">
                  <a:pos x="wd2" y="hd2"/>
                </a:cxn>
                <a:cxn ang="16200000">
                  <a:pos x="wd2" y="hd2"/>
                </a:cxn>
              </a:cxnLst>
              <a:rect l="0" t="0" r="r" b="b"/>
              <a:pathLst>
                <a:path w="21600" h="21600" extrusionOk="0">
                  <a:moveTo>
                    <a:pt x="12960" y="21600"/>
                  </a:moveTo>
                  <a:cubicBezTo>
                    <a:pt x="12960" y="8894"/>
                    <a:pt x="12960" y="8894"/>
                    <a:pt x="12960" y="8894"/>
                  </a:cubicBezTo>
                  <a:cubicBezTo>
                    <a:pt x="20880" y="8894"/>
                    <a:pt x="20880" y="8894"/>
                    <a:pt x="20880" y="8894"/>
                  </a:cubicBezTo>
                  <a:cubicBezTo>
                    <a:pt x="20880" y="6988"/>
                    <a:pt x="20880" y="6988"/>
                    <a:pt x="20880" y="6988"/>
                  </a:cubicBezTo>
                  <a:cubicBezTo>
                    <a:pt x="12960" y="6988"/>
                    <a:pt x="12960" y="6988"/>
                    <a:pt x="12960" y="6988"/>
                  </a:cubicBezTo>
                  <a:cubicBezTo>
                    <a:pt x="12960" y="4447"/>
                    <a:pt x="12960" y="4447"/>
                    <a:pt x="12960" y="4447"/>
                  </a:cubicBezTo>
                  <a:cubicBezTo>
                    <a:pt x="12960" y="2859"/>
                    <a:pt x="15120" y="2541"/>
                    <a:pt x="18720" y="2541"/>
                  </a:cubicBezTo>
                  <a:cubicBezTo>
                    <a:pt x="19440" y="2541"/>
                    <a:pt x="20880" y="2541"/>
                    <a:pt x="21600" y="2541"/>
                  </a:cubicBezTo>
                  <a:cubicBezTo>
                    <a:pt x="21600" y="318"/>
                    <a:pt x="21600" y="318"/>
                    <a:pt x="21600" y="318"/>
                  </a:cubicBezTo>
                  <a:cubicBezTo>
                    <a:pt x="20160" y="0"/>
                    <a:pt x="18720" y="0"/>
                    <a:pt x="17280" y="0"/>
                  </a:cubicBezTo>
                  <a:cubicBezTo>
                    <a:pt x="10800" y="0"/>
                    <a:pt x="6480" y="1271"/>
                    <a:pt x="6480" y="4129"/>
                  </a:cubicBezTo>
                  <a:cubicBezTo>
                    <a:pt x="6480" y="6988"/>
                    <a:pt x="6480" y="6988"/>
                    <a:pt x="6480" y="6988"/>
                  </a:cubicBezTo>
                  <a:cubicBezTo>
                    <a:pt x="0" y="6988"/>
                    <a:pt x="0" y="6988"/>
                    <a:pt x="0" y="6988"/>
                  </a:cubicBezTo>
                  <a:cubicBezTo>
                    <a:pt x="0" y="8894"/>
                    <a:pt x="0" y="8894"/>
                    <a:pt x="0" y="8894"/>
                  </a:cubicBezTo>
                  <a:cubicBezTo>
                    <a:pt x="6480" y="8894"/>
                    <a:pt x="6480" y="8894"/>
                    <a:pt x="6480" y="8894"/>
                  </a:cubicBezTo>
                  <a:cubicBezTo>
                    <a:pt x="6480" y="21600"/>
                    <a:pt x="6480" y="21600"/>
                    <a:pt x="6480" y="21600"/>
                  </a:cubicBezTo>
                  <a:lnTo>
                    <a:pt x="12960" y="21600"/>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2731" name="Freeform 11"/>
            <p:cNvSpPr/>
            <p:nvPr/>
          </p:nvSpPr>
          <p:spPr>
            <a:xfrm>
              <a:off x="1341878" y="318262"/>
              <a:ext cx="113034" cy="258904"/>
            </a:xfrm>
            <a:custGeom>
              <a:avLst/>
              <a:gdLst/>
              <a:ahLst/>
              <a:cxnLst>
                <a:cxn ang="0">
                  <a:pos x="wd2" y="hd2"/>
                </a:cxn>
                <a:cxn ang="5400000">
                  <a:pos x="wd2" y="hd2"/>
                </a:cxn>
                <a:cxn ang="10800000">
                  <a:pos x="wd2" y="hd2"/>
                </a:cxn>
                <a:cxn ang="16200000">
                  <a:pos x="wd2" y="hd2"/>
                </a:cxn>
              </a:cxnLst>
              <a:rect l="0" t="0" r="r" b="b"/>
              <a:pathLst>
                <a:path w="21600" h="21600" extrusionOk="0">
                  <a:moveTo>
                    <a:pt x="0" y="4603"/>
                  </a:moveTo>
                  <a:cubicBezTo>
                    <a:pt x="0" y="6728"/>
                    <a:pt x="0" y="6728"/>
                    <a:pt x="0" y="6728"/>
                  </a:cubicBezTo>
                  <a:cubicBezTo>
                    <a:pt x="6400" y="6728"/>
                    <a:pt x="6400" y="6728"/>
                    <a:pt x="6400" y="6728"/>
                  </a:cubicBezTo>
                  <a:cubicBezTo>
                    <a:pt x="6400" y="17351"/>
                    <a:pt x="6400" y="17351"/>
                    <a:pt x="6400" y="17351"/>
                  </a:cubicBezTo>
                  <a:cubicBezTo>
                    <a:pt x="6400" y="19475"/>
                    <a:pt x="6400" y="21600"/>
                    <a:pt x="16800" y="21600"/>
                  </a:cubicBezTo>
                  <a:cubicBezTo>
                    <a:pt x="18400" y="21600"/>
                    <a:pt x="20000" y="21246"/>
                    <a:pt x="21600" y="21246"/>
                  </a:cubicBezTo>
                  <a:cubicBezTo>
                    <a:pt x="21600" y="18767"/>
                    <a:pt x="21600" y="18767"/>
                    <a:pt x="21600" y="18767"/>
                  </a:cubicBezTo>
                  <a:cubicBezTo>
                    <a:pt x="20800" y="19121"/>
                    <a:pt x="19200" y="19121"/>
                    <a:pt x="17600" y="19121"/>
                  </a:cubicBezTo>
                  <a:cubicBezTo>
                    <a:pt x="15200" y="19121"/>
                    <a:pt x="13600" y="18413"/>
                    <a:pt x="13600" y="17351"/>
                  </a:cubicBezTo>
                  <a:cubicBezTo>
                    <a:pt x="13600" y="6728"/>
                    <a:pt x="13600" y="6728"/>
                    <a:pt x="13600" y="6728"/>
                  </a:cubicBezTo>
                  <a:cubicBezTo>
                    <a:pt x="21600" y="6728"/>
                    <a:pt x="21600" y="6728"/>
                    <a:pt x="21600" y="6728"/>
                  </a:cubicBezTo>
                  <a:cubicBezTo>
                    <a:pt x="21600" y="4603"/>
                    <a:pt x="21600" y="4603"/>
                    <a:pt x="21600" y="4603"/>
                  </a:cubicBezTo>
                  <a:cubicBezTo>
                    <a:pt x="13600" y="4603"/>
                    <a:pt x="13600" y="4603"/>
                    <a:pt x="13600" y="4603"/>
                  </a:cubicBezTo>
                  <a:cubicBezTo>
                    <a:pt x="13600" y="0"/>
                    <a:pt x="13600" y="0"/>
                    <a:pt x="13600" y="0"/>
                  </a:cubicBezTo>
                  <a:cubicBezTo>
                    <a:pt x="6400" y="1062"/>
                    <a:pt x="6400" y="1062"/>
                    <a:pt x="6400" y="1062"/>
                  </a:cubicBezTo>
                  <a:cubicBezTo>
                    <a:pt x="6400" y="4603"/>
                    <a:pt x="6400" y="4603"/>
                    <a:pt x="6400" y="4603"/>
                  </a:cubicBezTo>
                  <a:lnTo>
                    <a:pt x="0" y="4603"/>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2732" name="Freeform 12"/>
            <p:cNvSpPr/>
            <p:nvPr/>
          </p:nvSpPr>
          <p:spPr>
            <a:xfrm>
              <a:off x="637155" y="284162"/>
              <a:ext cx="226699" cy="28479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9200" y="21600"/>
                    <a:pt x="9200" y="21600"/>
                    <a:pt x="9200" y="21600"/>
                  </a:cubicBezTo>
                  <a:cubicBezTo>
                    <a:pt x="20400" y="21600"/>
                    <a:pt x="21600" y="13863"/>
                    <a:pt x="21600" y="10961"/>
                  </a:cubicBezTo>
                  <a:cubicBezTo>
                    <a:pt x="21600" y="8060"/>
                    <a:pt x="20400" y="0"/>
                    <a:pt x="9200" y="0"/>
                  </a:cubicBezTo>
                  <a:cubicBezTo>
                    <a:pt x="0" y="0"/>
                    <a:pt x="0" y="0"/>
                    <a:pt x="0" y="0"/>
                  </a:cubicBezTo>
                  <a:lnTo>
                    <a:pt x="0" y="21600"/>
                  </a:lnTo>
                  <a:close/>
                  <a:moveTo>
                    <a:pt x="3600" y="2579"/>
                  </a:moveTo>
                  <a:cubicBezTo>
                    <a:pt x="9200" y="2579"/>
                    <a:pt x="9200" y="2579"/>
                    <a:pt x="9200" y="2579"/>
                  </a:cubicBezTo>
                  <a:cubicBezTo>
                    <a:pt x="15200" y="2579"/>
                    <a:pt x="18000" y="6448"/>
                    <a:pt x="18000" y="10961"/>
                  </a:cubicBezTo>
                  <a:cubicBezTo>
                    <a:pt x="18000" y="15475"/>
                    <a:pt x="15200" y="19021"/>
                    <a:pt x="9200" y="19021"/>
                  </a:cubicBezTo>
                  <a:cubicBezTo>
                    <a:pt x="3600" y="19021"/>
                    <a:pt x="3600" y="19021"/>
                    <a:pt x="3600" y="19021"/>
                  </a:cubicBezTo>
                  <a:lnTo>
                    <a:pt x="3600" y="2579"/>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grpSp>
      <p:sp>
        <p:nvSpPr>
          <p:cNvPr id="2734" name="Body Level One…"/>
          <p:cNvSpPr txBox="1">
            <a:spLocks noGrp="1"/>
          </p:cNvSpPr>
          <p:nvPr>
            <p:ph type="body" sz="half" idx="1" hasCustomPrompt="1"/>
          </p:nvPr>
        </p:nvSpPr>
        <p:spPr>
          <a:xfrm>
            <a:off x="3832304" y="949720"/>
            <a:ext cx="4841798" cy="4746093"/>
          </a:xfrm>
          <a:prstGeom prst="rect">
            <a:avLst/>
          </a:prstGeom>
          <a:solidFill>
            <a:schemeClr val="accent1"/>
          </a:solidFill>
        </p:spPr>
        <p:txBody>
          <a:bodyPr>
            <a:normAutofit/>
          </a:bodyPr>
          <a:lstStyle>
            <a:lvl1pPr marL="0" indent="0">
              <a:buClrTx/>
              <a:buSzTx/>
              <a:buNone/>
            </a:lvl1pPr>
            <a:lvl2pPr>
              <a:buClrTx/>
            </a:lvl2pPr>
            <a:lvl3pPr>
              <a:buClrTx/>
              <a:buFontTx/>
            </a:lvl3pPr>
            <a:lvl4pPr>
              <a:buClrTx/>
              <a:buFontTx/>
            </a:lvl4pPr>
            <a:lvl5pPr>
              <a:buClrTx/>
              <a:buFontTx/>
            </a:lvl5pPr>
          </a:lstStyle>
          <a:p>
            <a:r>
              <a:t>  </a:t>
            </a:r>
          </a:p>
          <a:p>
            <a:pPr lvl="1"/>
            <a:endParaRPr/>
          </a:p>
          <a:p>
            <a:pPr lvl="2"/>
            <a:endParaRPr/>
          </a:p>
          <a:p>
            <a:pPr lvl="3"/>
            <a:endParaRPr/>
          </a:p>
          <a:p>
            <a:pPr lvl="4"/>
            <a:endParaRPr/>
          </a:p>
        </p:txBody>
      </p:sp>
      <p:sp>
        <p:nvSpPr>
          <p:cNvPr id="2735" name="Tekstvak 6"/>
          <p:cNvSpPr txBox="1"/>
          <p:nvPr/>
        </p:nvSpPr>
        <p:spPr>
          <a:xfrm>
            <a:off x="34969" y="-662297"/>
            <a:ext cx="12100562" cy="4978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ctr">
              <a:defRPr sz="2400" spc="50">
                <a:solidFill>
                  <a:schemeClr val="accent2"/>
                </a:solidFill>
                <a:latin typeface="Roboto Slab Regular Regular"/>
                <a:ea typeface="Roboto Slab Regular Regular"/>
                <a:cs typeface="Roboto Slab Regular Regular"/>
                <a:sym typeface="Roboto Slab Regular Regular"/>
              </a:defRPr>
            </a:lvl1pPr>
          </a:lstStyle>
          <a:p>
            <a:r>
              <a:t>Vlam Volledig</a:t>
            </a:r>
          </a:p>
        </p:txBody>
      </p:sp>
      <p:sp>
        <p:nvSpPr>
          <p:cNvPr id="2849" name="Slide Number"/>
          <p:cNvSpPr txBox="1">
            <a:spLocks noGrp="1"/>
          </p:cNvSpPr>
          <p:nvPr>
            <p:ph type="sldNum" sz="quarter" idx="2"/>
          </p:nvPr>
        </p:nvSpPr>
        <p:spPr>
          <a:xfrm>
            <a:off x="11289785" y="6246130"/>
            <a:ext cx="182216" cy="172815"/>
          </a:xfrm>
          <a:prstGeom prst="rect">
            <a:avLst/>
          </a:prstGeom>
        </p:spPr>
        <p:txBody>
          <a:bodyPr/>
          <a:lstStyle/>
          <a:p>
            <a:fld id="{86CB4B4D-7CA3-9044-876B-883B54F8677D}" type="slidenum">
              <a:t>‹#›</a:t>
            </a:fld>
            <a:endParaRPr/>
          </a:p>
        </p:txBody>
      </p:sp>
      <p:grpSp>
        <p:nvGrpSpPr>
          <p:cNvPr id="2862" name="Groep 188"/>
          <p:cNvGrpSpPr/>
          <p:nvPr/>
        </p:nvGrpSpPr>
        <p:grpSpPr>
          <a:xfrm>
            <a:off x="411290" y="390843"/>
            <a:ext cx="2591201" cy="1583830"/>
            <a:chOff x="0" y="0"/>
            <a:chExt cx="2591200" cy="1583828"/>
          </a:xfrm>
        </p:grpSpPr>
        <p:sp>
          <p:nvSpPr>
            <p:cNvPr id="2850" name="Rechthoek 191"/>
            <p:cNvSpPr/>
            <p:nvPr/>
          </p:nvSpPr>
          <p:spPr>
            <a:xfrm>
              <a:off x="0" y="-1"/>
              <a:ext cx="2591201" cy="1583830"/>
            </a:xfrm>
            <a:prstGeom prst="rect">
              <a:avLst/>
            </a:prstGeom>
            <a:solidFill>
              <a:srgbClr val="F2F2F2"/>
            </a:solidFill>
            <a:ln w="3175" cap="flat">
              <a:solidFill>
                <a:srgbClr val="BFBFBF"/>
              </a:solidFill>
              <a:prstDash val="solid"/>
              <a:miter lim="800000"/>
            </a:ln>
            <a:effectLst/>
          </p:spPr>
          <p:txBody>
            <a:bodyPr wrap="square" lIns="45719" tIns="45719" rIns="45719" bIns="45719" numCol="1" anchor="ctr">
              <a:noAutofit/>
            </a:bodyPr>
            <a:lstStyle/>
            <a:p>
              <a:pPr>
                <a:lnSpc>
                  <a:spcPct val="90000"/>
                </a:lnSpc>
                <a:spcBef>
                  <a:spcPts val="600"/>
                </a:spcBef>
                <a:defRPr sz="1400" b="1" cap="all">
                  <a:solidFill>
                    <a:srgbClr val="FFFFFF"/>
                  </a:solidFill>
                  <a:latin typeface="+mj-lt"/>
                  <a:ea typeface="+mj-ea"/>
                  <a:cs typeface="+mj-cs"/>
                  <a:sym typeface="Calibri"/>
                </a:defRPr>
              </a:pPr>
              <a:endParaRPr/>
            </a:p>
          </p:txBody>
        </p:sp>
        <p:grpSp>
          <p:nvGrpSpPr>
            <p:cNvPr id="2853" name="Rechthoek 192"/>
            <p:cNvGrpSpPr/>
            <p:nvPr/>
          </p:nvGrpSpPr>
          <p:grpSpPr>
            <a:xfrm>
              <a:off x="98270" y="102557"/>
              <a:ext cx="2412001" cy="252001"/>
              <a:chOff x="0" y="0"/>
              <a:chExt cx="2412000" cy="252000"/>
            </a:xfrm>
          </p:grpSpPr>
          <p:sp>
            <p:nvSpPr>
              <p:cNvPr id="2851" name="Rectangle"/>
              <p:cNvSpPr/>
              <p:nvPr/>
            </p:nvSpPr>
            <p:spPr>
              <a:xfrm>
                <a:off x="-1" y="-1"/>
                <a:ext cx="2412002" cy="252002"/>
              </a:xfrm>
              <a:prstGeom prst="rect">
                <a:avLst/>
              </a:prstGeom>
              <a:solidFill>
                <a:srgbClr val="211F26"/>
              </a:solidFill>
              <a:ln w="12700" cap="flat">
                <a:noFill/>
                <a:miter lim="400000"/>
              </a:ln>
              <a:effectLst/>
            </p:spPr>
            <p:txBody>
              <a:bodyPr wrap="square" lIns="45719" tIns="45719" rIns="45719" bIns="45719" numCol="1" anchor="ctr">
                <a:noAutofit/>
              </a:bodyPr>
              <a:lstStyle/>
              <a:p>
                <a:pPr>
                  <a:lnSpc>
                    <a:spcPct val="90000"/>
                  </a:lnSpc>
                  <a:spcBef>
                    <a:spcPts val="600"/>
                  </a:spcBef>
                  <a:defRPr>
                    <a:solidFill>
                      <a:srgbClr val="FFFFFF"/>
                    </a:solidFill>
                  </a:defRPr>
                </a:pPr>
                <a:endParaRPr/>
              </a:p>
            </p:txBody>
          </p:sp>
          <p:sp>
            <p:nvSpPr>
              <p:cNvPr id="2852" name="Vlam gebruiken"/>
              <p:cNvSpPr txBox="1"/>
              <p:nvPr/>
            </p:nvSpPr>
            <p:spPr>
              <a:xfrm>
                <a:off x="107999" y="18050"/>
                <a:ext cx="2304002" cy="2159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a:lnSpc>
                    <a:spcPct val="90000"/>
                  </a:lnSpc>
                  <a:spcBef>
                    <a:spcPts val="600"/>
                  </a:spcBef>
                  <a:defRPr sz="1400" b="1" cap="all">
                    <a:solidFill>
                      <a:srgbClr val="FFFFFF"/>
                    </a:solidFill>
                    <a:latin typeface="+mj-lt"/>
                    <a:ea typeface="+mj-ea"/>
                    <a:cs typeface="+mj-cs"/>
                    <a:sym typeface="Calibri"/>
                  </a:defRPr>
                </a:lvl1pPr>
              </a:lstStyle>
              <a:p>
                <a:r>
                  <a:t>Vlam gebruiken</a:t>
                </a:r>
              </a:p>
            </p:txBody>
          </p:sp>
        </p:grpSp>
        <p:grpSp>
          <p:nvGrpSpPr>
            <p:cNvPr id="2856" name="Ovaal 193"/>
            <p:cNvGrpSpPr/>
            <p:nvPr/>
          </p:nvGrpSpPr>
          <p:grpSpPr>
            <a:xfrm>
              <a:off x="98269" y="498484"/>
              <a:ext cx="260915" cy="269241"/>
              <a:chOff x="0" y="0"/>
              <a:chExt cx="260914" cy="269240"/>
            </a:xfrm>
          </p:grpSpPr>
          <p:sp>
            <p:nvSpPr>
              <p:cNvPr id="2854"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2855" name="1"/>
              <p:cNvSpPr txBox="1"/>
              <p:nvPr/>
            </p:nvSpPr>
            <p:spPr>
              <a:xfrm>
                <a:off x="83930" y="0"/>
                <a:ext cx="93055" cy="26924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1</a:t>
                </a:r>
              </a:p>
            </p:txBody>
          </p:sp>
        </p:grpSp>
        <p:sp>
          <p:nvSpPr>
            <p:cNvPr id="2857" name="Rechthoek 194"/>
            <p:cNvSpPr txBox="1"/>
            <p:nvPr/>
          </p:nvSpPr>
          <p:spPr>
            <a:xfrm>
              <a:off x="463951" y="503263"/>
              <a:ext cx="2067635" cy="3302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t">
              <a:spAutoFit/>
            </a:bodyPr>
            <a:lstStyle/>
            <a:p>
              <a:pPr>
                <a:defRPr sz="1100">
                  <a:solidFill>
                    <a:srgbClr val="211F26"/>
                  </a:solidFill>
                  <a:latin typeface="+mj-lt"/>
                  <a:ea typeface="+mj-ea"/>
                  <a:cs typeface="+mj-cs"/>
                  <a:sym typeface="Calibri"/>
                </a:defRPr>
              </a:pPr>
              <a:r>
                <a:t>Selecteer de vlam. Klik rechter-muisknop en kies </a:t>
              </a:r>
              <a:r>
                <a:rPr b="1"/>
                <a:t>‘Kopiëren’</a:t>
              </a:r>
              <a:r>
                <a:t>. </a:t>
              </a:r>
            </a:p>
          </p:txBody>
        </p:sp>
        <p:grpSp>
          <p:nvGrpSpPr>
            <p:cNvPr id="2860" name="Ovaal 195"/>
            <p:cNvGrpSpPr/>
            <p:nvPr/>
          </p:nvGrpSpPr>
          <p:grpSpPr>
            <a:xfrm>
              <a:off x="98269" y="934809"/>
              <a:ext cx="260915" cy="269241"/>
              <a:chOff x="0" y="0"/>
              <a:chExt cx="260914" cy="269240"/>
            </a:xfrm>
          </p:grpSpPr>
          <p:sp>
            <p:nvSpPr>
              <p:cNvPr id="2858"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2859" name="2"/>
              <p:cNvSpPr txBox="1"/>
              <p:nvPr/>
            </p:nvSpPr>
            <p:spPr>
              <a:xfrm>
                <a:off x="83930" y="0"/>
                <a:ext cx="93055" cy="26924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2</a:t>
                </a:r>
              </a:p>
            </p:txBody>
          </p:sp>
        </p:grpSp>
        <p:sp>
          <p:nvSpPr>
            <p:cNvPr id="2861" name="Rechthoek 196"/>
            <p:cNvSpPr txBox="1"/>
            <p:nvPr/>
          </p:nvSpPr>
          <p:spPr>
            <a:xfrm>
              <a:off x="463951" y="939589"/>
              <a:ext cx="2067635" cy="4953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t">
              <a:spAutoFit/>
            </a:bodyPr>
            <a:lstStyle>
              <a:lvl1pPr>
                <a:defRPr sz="1100">
                  <a:solidFill>
                    <a:srgbClr val="211F26"/>
                  </a:solidFill>
                  <a:latin typeface="+mj-lt"/>
                  <a:ea typeface="+mj-ea"/>
                  <a:cs typeface="+mj-cs"/>
                  <a:sym typeface="Calibri"/>
                </a:defRPr>
              </a:lvl1pPr>
            </a:lstStyle>
            <a:p>
              <a:r>
                <a:t>Plak deze op de gewenste slide. Klik rechtermuisknop om de vlam een opvulkleur te geven.</a:t>
              </a:r>
            </a:p>
          </p:txBody>
        </p:sp>
      </p:gr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cSld name="FEEDBACK">
    <p:spTree>
      <p:nvGrpSpPr>
        <p:cNvPr id="1" name=""/>
        <p:cNvGrpSpPr/>
        <p:nvPr/>
      </p:nvGrpSpPr>
      <p:grpSpPr>
        <a:xfrm>
          <a:off x="0" y="0"/>
          <a:ext cx="0" cy="0"/>
          <a:chOff x="0" y="0"/>
          <a:chExt cx="0" cy="0"/>
        </a:xfrm>
      </p:grpSpPr>
      <p:sp>
        <p:nvSpPr>
          <p:cNvPr id="2869" name="Rechthoek 92"/>
          <p:cNvSpPr/>
          <p:nvPr/>
        </p:nvSpPr>
        <p:spPr>
          <a:xfrm>
            <a:off x="7321053" y="-1"/>
            <a:ext cx="4879988" cy="6858001"/>
          </a:xfrm>
          <a:prstGeom prst="rect">
            <a:avLst/>
          </a:prstGeom>
          <a:blipFill>
            <a:blip r:embed="rId2"/>
          </a:blipFill>
          <a:ln w="12700">
            <a:miter lim="400000"/>
          </a:ln>
        </p:spPr>
        <p:txBody>
          <a:bodyPr lIns="45719" rIns="45719" anchor="ctr"/>
          <a:lstStyle/>
          <a:p>
            <a:pPr algn="ctr">
              <a:lnSpc>
                <a:spcPct val="90000"/>
              </a:lnSpc>
              <a:spcBef>
                <a:spcPts val="600"/>
              </a:spcBef>
              <a:defRPr sz="1600" b="1" cap="all">
                <a:solidFill>
                  <a:srgbClr val="FFFFFF"/>
                </a:solidFill>
                <a:latin typeface="Segoe UI"/>
                <a:ea typeface="Segoe UI"/>
                <a:cs typeface="Segoe UI"/>
                <a:sym typeface="Segoe UI"/>
              </a:defRPr>
            </a:pPr>
            <a:endParaRPr/>
          </a:p>
        </p:txBody>
      </p:sp>
      <p:sp>
        <p:nvSpPr>
          <p:cNvPr id="2870" name="Rechthoek 106"/>
          <p:cNvSpPr/>
          <p:nvPr/>
        </p:nvSpPr>
        <p:spPr>
          <a:xfrm>
            <a:off x="8038137" y="5412432"/>
            <a:ext cx="4128041" cy="438315"/>
          </a:xfrm>
          <a:prstGeom prst="rect">
            <a:avLst/>
          </a:prstGeom>
          <a:solidFill>
            <a:srgbClr val="EBECEC"/>
          </a:solidFill>
          <a:ln w="12700">
            <a:miter lim="400000"/>
          </a:ln>
        </p:spPr>
        <p:txBody>
          <a:bodyPr lIns="45719" rIns="45719" anchor="ctr"/>
          <a:lstStyle/>
          <a:p>
            <a:pPr algn="ctr">
              <a:defRPr>
                <a:solidFill>
                  <a:srgbClr val="FFFFFF"/>
                </a:solidFill>
                <a:latin typeface="+mj-lt"/>
                <a:ea typeface="+mj-ea"/>
                <a:cs typeface="+mj-cs"/>
                <a:sym typeface="Calibri"/>
              </a:defRPr>
            </a:pPr>
            <a:endParaRPr/>
          </a:p>
        </p:txBody>
      </p:sp>
      <p:sp>
        <p:nvSpPr>
          <p:cNvPr id="2871" name="Rechthoek 102"/>
          <p:cNvSpPr/>
          <p:nvPr/>
        </p:nvSpPr>
        <p:spPr>
          <a:xfrm>
            <a:off x="8741151" y="2659585"/>
            <a:ext cx="3459891" cy="272286"/>
          </a:xfrm>
          <a:prstGeom prst="rect">
            <a:avLst/>
          </a:prstGeom>
          <a:solidFill>
            <a:srgbClr val="EBECEC"/>
          </a:solidFill>
          <a:ln w="12700">
            <a:miter lim="400000"/>
          </a:ln>
        </p:spPr>
        <p:txBody>
          <a:bodyPr lIns="45719" rIns="45719" anchor="ctr"/>
          <a:lstStyle/>
          <a:p>
            <a:pPr algn="ctr">
              <a:defRPr>
                <a:solidFill>
                  <a:srgbClr val="FFFFFF"/>
                </a:solidFill>
                <a:latin typeface="+mj-lt"/>
                <a:ea typeface="+mj-ea"/>
                <a:cs typeface="+mj-cs"/>
                <a:sym typeface="Calibri"/>
              </a:defRPr>
            </a:pPr>
            <a:endParaRPr/>
          </a:p>
        </p:txBody>
      </p:sp>
      <p:sp>
        <p:nvSpPr>
          <p:cNvPr id="2872" name="Rechthoek 103"/>
          <p:cNvSpPr/>
          <p:nvPr/>
        </p:nvSpPr>
        <p:spPr>
          <a:xfrm>
            <a:off x="8741151" y="3160240"/>
            <a:ext cx="3459891" cy="463757"/>
          </a:xfrm>
          <a:prstGeom prst="rect">
            <a:avLst/>
          </a:prstGeom>
          <a:solidFill>
            <a:srgbClr val="EBECEC"/>
          </a:solidFill>
          <a:ln w="12700">
            <a:miter lim="400000"/>
          </a:ln>
        </p:spPr>
        <p:txBody>
          <a:bodyPr lIns="45719" rIns="45719" anchor="ctr"/>
          <a:lstStyle/>
          <a:p>
            <a:pPr algn="ctr">
              <a:defRPr>
                <a:solidFill>
                  <a:srgbClr val="FFFFFF"/>
                </a:solidFill>
                <a:latin typeface="+mj-lt"/>
                <a:ea typeface="+mj-ea"/>
                <a:cs typeface="+mj-cs"/>
                <a:sym typeface="Calibri"/>
              </a:defRPr>
            </a:pPr>
            <a:endParaRPr/>
          </a:p>
        </p:txBody>
      </p:sp>
      <p:sp>
        <p:nvSpPr>
          <p:cNvPr id="2873" name="Rechthoek 104"/>
          <p:cNvSpPr/>
          <p:nvPr/>
        </p:nvSpPr>
        <p:spPr>
          <a:xfrm>
            <a:off x="8741151" y="3751522"/>
            <a:ext cx="3459891" cy="791392"/>
          </a:xfrm>
          <a:prstGeom prst="rect">
            <a:avLst/>
          </a:prstGeom>
          <a:solidFill>
            <a:srgbClr val="EBECEC"/>
          </a:solidFill>
          <a:ln w="12700">
            <a:miter lim="400000"/>
          </a:ln>
        </p:spPr>
        <p:txBody>
          <a:bodyPr lIns="45719" rIns="45719" anchor="ctr"/>
          <a:lstStyle/>
          <a:p>
            <a:pPr algn="ctr">
              <a:defRPr>
                <a:solidFill>
                  <a:srgbClr val="FFFFFF"/>
                </a:solidFill>
                <a:latin typeface="+mj-lt"/>
                <a:ea typeface="+mj-ea"/>
                <a:cs typeface="+mj-cs"/>
                <a:sym typeface="Calibri"/>
              </a:defRPr>
            </a:pPr>
            <a:endParaRPr/>
          </a:p>
        </p:txBody>
      </p:sp>
      <p:sp>
        <p:nvSpPr>
          <p:cNvPr id="2874" name="Rechthoek 105"/>
          <p:cNvSpPr/>
          <p:nvPr/>
        </p:nvSpPr>
        <p:spPr>
          <a:xfrm>
            <a:off x="8325443" y="4645007"/>
            <a:ext cx="3854983" cy="446505"/>
          </a:xfrm>
          <a:prstGeom prst="rect">
            <a:avLst/>
          </a:prstGeom>
          <a:solidFill>
            <a:srgbClr val="EBECEC"/>
          </a:solidFill>
          <a:ln w="12700">
            <a:miter lim="400000"/>
          </a:ln>
        </p:spPr>
        <p:txBody>
          <a:bodyPr lIns="45719" rIns="45719" anchor="ctr"/>
          <a:lstStyle/>
          <a:p>
            <a:pPr algn="ctr">
              <a:defRPr>
                <a:solidFill>
                  <a:srgbClr val="FFFFFF"/>
                </a:solidFill>
                <a:latin typeface="+mj-lt"/>
                <a:ea typeface="+mj-ea"/>
                <a:cs typeface="+mj-cs"/>
                <a:sym typeface="Calibri"/>
              </a:defRPr>
            </a:pPr>
            <a:endParaRPr/>
          </a:p>
        </p:txBody>
      </p:sp>
      <p:sp>
        <p:nvSpPr>
          <p:cNvPr id="2875" name="Rechthoek 89"/>
          <p:cNvSpPr/>
          <p:nvPr/>
        </p:nvSpPr>
        <p:spPr>
          <a:xfrm>
            <a:off x="0" y="-1"/>
            <a:ext cx="4149241" cy="6858001"/>
          </a:xfrm>
          <a:prstGeom prst="rect">
            <a:avLst/>
          </a:prstGeom>
          <a:solidFill>
            <a:srgbClr val="FFFFFF"/>
          </a:solidFill>
          <a:ln w="12700">
            <a:miter lim="400000"/>
          </a:ln>
        </p:spPr>
        <p:txBody>
          <a:bodyPr lIns="45719" rIns="45719" anchor="ctr"/>
          <a:lstStyle/>
          <a:p>
            <a:pPr algn="ctr">
              <a:defRPr>
                <a:solidFill>
                  <a:srgbClr val="FFFFFF"/>
                </a:solidFill>
                <a:latin typeface="+mj-lt"/>
                <a:ea typeface="+mj-ea"/>
                <a:cs typeface="+mj-cs"/>
                <a:sym typeface="Calibri"/>
              </a:defRPr>
            </a:pPr>
            <a:endParaRPr/>
          </a:p>
        </p:txBody>
      </p:sp>
      <p:sp>
        <p:nvSpPr>
          <p:cNvPr id="2876" name="Rechte verbindingslijn 99"/>
          <p:cNvSpPr/>
          <p:nvPr/>
        </p:nvSpPr>
        <p:spPr>
          <a:xfrm flipH="1">
            <a:off x="1359443" y="2690467"/>
            <a:ext cx="1" cy="2721964"/>
          </a:xfrm>
          <a:prstGeom prst="line">
            <a:avLst/>
          </a:prstGeom>
          <a:ln w="12700">
            <a:solidFill>
              <a:srgbClr val="9D9FA1"/>
            </a:solidFill>
            <a:miter/>
          </a:ln>
        </p:spPr>
        <p:txBody>
          <a:bodyPr lIns="45719" rIns="45719"/>
          <a:lstStyle/>
          <a:p>
            <a:endParaRPr/>
          </a:p>
        </p:txBody>
      </p:sp>
      <p:sp>
        <p:nvSpPr>
          <p:cNvPr id="2877" name="Vrije vorm: vorm 88"/>
          <p:cNvSpPr/>
          <p:nvPr/>
        </p:nvSpPr>
        <p:spPr>
          <a:xfrm>
            <a:off x="4176200" y="0"/>
            <a:ext cx="4755097" cy="686696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8272" y="0"/>
                </a:lnTo>
                <a:lnTo>
                  <a:pt x="18610" y="457"/>
                </a:lnTo>
                <a:cubicBezTo>
                  <a:pt x="20526" y="3211"/>
                  <a:pt x="21600" y="6299"/>
                  <a:pt x="21600" y="9560"/>
                </a:cubicBezTo>
                <a:cubicBezTo>
                  <a:pt x="21600" y="13909"/>
                  <a:pt x="19691" y="17949"/>
                  <a:pt x="16421" y="21300"/>
                </a:cubicBezTo>
                <a:lnTo>
                  <a:pt x="16113" y="21600"/>
                </a:lnTo>
                <a:lnTo>
                  <a:pt x="0" y="21600"/>
                </a:lnTo>
                <a:close/>
              </a:path>
            </a:pathLst>
          </a:custGeom>
          <a:solidFill>
            <a:srgbClr val="FFFFFF"/>
          </a:solidFill>
          <a:ln w="12700">
            <a:miter lim="400000"/>
          </a:ln>
        </p:spPr>
        <p:txBody>
          <a:bodyPr lIns="45719" rIns="45719" anchor="ctr"/>
          <a:lstStyle/>
          <a:p>
            <a:pPr algn="ctr">
              <a:defRPr>
                <a:solidFill>
                  <a:srgbClr val="FFFFFF"/>
                </a:solidFill>
                <a:latin typeface="+mj-lt"/>
                <a:ea typeface="+mj-ea"/>
                <a:cs typeface="+mj-cs"/>
                <a:sym typeface="Calibri"/>
              </a:defRPr>
            </a:pPr>
            <a:endParaRPr/>
          </a:p>
        </p:txBody>
      </p:sp>
      <p:sp>
        <p:nvSpPr>
          <p:cNvPr id="2878" name="Rechthoek 10"/>
          <p:cNvSpPr txBox="1"/>
          <p:nvPr/>
        </p:nvSpPr>
        <p:spPr>
          <a:xfrm>
            <a:off x="1221297" y="1693324"/>
            <a:ext cx="10776777" cy="7747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p>
            <a:pPr lvl="3" indent="0">
              <a:lnSpc>
                <a:spcPct val="90000"/>
              </a:lnSpc>
              <a:spcBef>
                <a:spcPts val="600"/>
              </a:spcBef>
              <a:defRPr sz="1600" b="1">
                <a:solidFill>
                  <a:srgbClr val="211F26"/>
                </a:solidFill>
                <a:latin typeface="Segoe UI"/>
                <a:ea typeface="Segoe UI"/>
                <a:cs typeface="Segoe UI"/>
                <a:sym typeface="Segoe UI"/>
              </a:defRPr>
            </a:pPr>
            <a:r>
              <a:t>bij PPT Solutions communiceren we feedback d.m.v. Opmerkingen.</a:t>
            </a:r>
            <a:endParaRPr>
              <a:latin typeface="+mj-lt"/>
              <a:ea typeface="+mj-ea"/>
              <a:cs typeface="+mj-cs"/>
              <a:sym typeface="Calibri"/>
            </a:endParaRPr>
          </a:p>
          <a:p>
            <a:pPr lvl="3" indent="0">
              <a:lnSpc>
                <a:spcPct val="90000"/>
              </a:lnSpc>
              <a:spcBef>
                <a:spcPts val="600"/>
              </a:spcBef>
              <a:defRPr sz="1400">
                <a:solidFill>
                  <a:srgbClr val="211F26"/>
                </a:solidFill>
                <a:latin typeface="Segoe UI"/>
                <a:ea typeface="Segoe UI"/>
                <a:cs typeface="Segoe UI"/>
                <a:sym typeface="Segoe UI"/>
              </a:defRPr>
            </a:pPr>
            <a:r>
              <a:t>Wanneer je feedback hebt die betrekking heeft op een dia in de presentatie, </a:t>
            </a:r>
            <a:br/>
            <a:r>
              <a:t>ga naar de desbetreffende dia en volg hieronder de volgende stappen:</a:t>
            </a:r>
          </a:p>
        </p:txBody>
      </p:sp>
      <p:sp>
        <p:nvSpPr>
          <p:cNvPr id="2879" name="Titel 1"/>
          <p:cNvSpPr txBox="1"/>
          <p:nvPr/>
        </p:nvSpPr>
        <p:spPr>
          <a:xfrm>
            <a:off x="1221297" y="1214469"/>
            <a:ext cx="5624672" cy="508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nSpc>
                <a:spcPct val="80000"/>
              </a:lnSpc>
              <a:defRPr sz="3000" b="1" cap="all">
                <a:solidFill>
                  <a:srgbClr val="211F26"/>
                </a:solidFill>
                <a:latin typeface="Segoe UI"/>
                <a:ea typeface="Segoe UI"/>
                <a:cs typeface="Segoe UI"/>
                <a:sym typeface="Segoe UI"/>
              </a:defRPr>
            </a:lvl1pPr>
          </a:lstStyle>
          <a:p>
            <a:r>
              <a:t>Beste klant,</a:t>
            </a:r>
          </a:p>
        </p:txBody>
      </p:sp>
      <p:grpSp>
        <p:nvGrpSpPr>
          <p:cNvPr id="2883" name="P"/>
          <p:cNvGrpSpPr/>
          <p:nvPr/>
        </p:nvGrpSpPr>
        <p:grpSpPr>
          <a:xfrm>
            <a:off x="970648" y="720000"/>
            <a:ext cx="360002" cy="360000"/>
            <a:chOff x="0" y="0"/>
            <a:chExt cx="360000" cy="359999"/>
          </a:xfrm>
        </p:grpSpPr>
        <p:sp>
          <p:nvSpPr>
            <p:cNvPr id="2880" name="Rechthoekige driehoek 5"/>
            <p:cNvSpPr/>
            <p:nvPr/>
          </p:nvSpPr>
          <p:spPr>
            <a:xfrm rot="5400000">
              <a:off x="-1234" y="118765"/>
              <a:ext cx="242469" cy="24000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1FF524"/>
            </a:solidFill>
            <a:ln w="12700" cap="flat">
              <a:noFill/>
              <a:miter lim="400000"/>
            </a:ln>
            <a:effectLst/>
          </p:spPr>
          <p:txBody>
            <a:bodyPr wrap="square" lIns="45719" tIns="45719" rIns="45719" bIns="45719" numCol="1" anchor="ctr">
              <a:noAutofit/>
            </a:bodyPr>
            <a:lstStyle/>
            <a:p>
              <a:pPr algn="ctr">
                <a:defRPr>
                  <a:solidFill>
                    <a:srgbClr val="FFFFFF"/>
                  </a:solidFill>
                  <a:latin typeface="Segoe UI Light"/>
                  <a:ea typeface="Segoe UI Light"/>
                  <a:cs typeface="Segoe UI Light"/>
                  <a:sym typeface="Segoe UI Light"/>
                </a:defRPr>
              </a:pPr>
              <a:endParaRPr/>
            </a:p>
          </p:txBody>
        </p:sp>
        <p:sp>
          <p:nvSpPr>
            <p:cNvPr id="2881" name="Rechthoek 6"/>
            <p:cNvSpPr/>
            <p:nvPr/>
          </p:nvSpPr>
          <p:spPr>
            <a:xfrm>
              <a:off x="-1" y="0"/>
              <a:ext cx="240001" cy="242469"/>
            </a:xfrm>
            <a:prstGeom prst="rect">
              <a:avLst/>
            </a:prstGeom>
            <a:solidFill>
              <a:srgbClr val="1FF524"/>
            </a:solidFill>
            <a:ln w="12700" cap="flat">
              <a:noFill/>
              <a:miter lim="400000"/>
            </a:ln>
            <a:effectLst/>
          </p:spPr>
          <p:txBody>
            <a:bodyPr wrap="square" lIns="45719" tIns="45719" rIns="45719" bIns="45719" numCol="1" anchor="ctr">
              <a:noAutofit/>
            </a:bodyPr>
            <a:lstStyle/>
            <a:p>
              <a:pPr algn="ctr">
                <a:defRPr>
                  <a:solidFill>
                    <a:srgbClr val="FFFFFF"/>
                  </a:solidFill>
                  <a:latin typeface="Segoe UI Light"/>
                  <a:ea typeface="Segoe UI Light"/>
                  <a:cs typeface="Segoe UI Light"/>
                  <a:sym typeface="Segoe UI Light"/>
                </a:defRPr>
              </a:pPr>
              <a:endParaRPr/>
            </a:p>
          </p:txBody>
        </p:sp>
        <p:sp>
          <p:nvSpPr>
            <p:cNvPr id="2882" name="Ovaal 7"/>
            <p:cNvSpPr/>
            <p:nvPr/>
          </p:nvSpPr>
          <p:spPr>
            <a:xfrm>
              <a:off x="120000" y="0"/>
              <a:ext cx="240001" cy="242469"/>
            </a:xfrm>
            <a:prstGeom prst="ellipse">
              <a:avLst/>
            </a:prstGeom>
            <a:solidFill>
              <a:srgbClr val="1FF524"/>
            </a:solidFill>
            <a:ln w="12700" cap="flat">
              <a:noFill/>
              <a:miter lim="400000"/>
            </a:ln>
            <a:effectLst/>
          </p:spPr>
          <p:txBody>
            <a:bodyPr wrap="square" lIns="45719" tIns="45719" rIns="45719" bIns="45719" numCol="1" anchor="ctr">
              <a:noAutofit/>
            </a:bodyPr>
            <a:lstStyle/>
            <a:p>
              <a:pPr algn="ctr">
                <a:defRPr>
                  <a:solidFill>
                    <a:srgbClr val="FFFFFF"/>
                  </a:solidFill>
                  <a:latin typeface="Segoe UI Light"/>
                  <a:ea typeface="Segoe UI Light"/>
                  <a:cs typeface="Segoe UI Light"/>
                  <a:sym typeface="Segoe UI Light"/>
                </a:defRPr>
              </a:pPr>
              <a:endParaRPr/>
            </a:p>
          </p:txBody>
        </p:sp>
      </p:grpSp>
      <p:sp>
        <p:nvSpPr>
          <p:cNvPr id="2884" name="Tekstvak 12"/>
          <p:cNvSpPr txBox="1"/>
          <p:nvPr/>
        </p:nvSpPr>
        <p:spPr>
          <a:xfrm>
            <a:off x="1679126" y="2659587"/>
            <a:ext cx="6699255" cy="2413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p>
            <a:pPr>
              <a:defRPr sz="1400">
                <a:solidFill>
                  <a:srgbClr val="211F26"/>
                </a:solidFill>
                <a:latin typeface="Segoe UI"/>
                <a:ea typeface="Segoe UI"/>
                <a:cs typeface="Segoe UI"/>
                <a:sym typeface="Segoe UI"/>
              </a:defRPr>
            </a:pPr>
            <a:r>
              <a:t>Ga naar de tab </a:t>
            </a:r>
            <a:r>
              <a:rPr sz="1200" b="1" cap="all"/>
              <a:t>‘Invoegen’</a:t>
            </a:r>
          </a:p>
        </p:txBody>
      </p:sp>
      <p:sp>
        <p:nvSpPr>
          <p:cNvPr id="2885" name="Tekstvak 13"/>
          <p:cNvSpPr txBox="1"/>
          <p:nvPr/>
        </p:nvSpPr>
        <p:spPr>
          <a:xfrm>
            <a:off x="1679126" y="3160240"/>
            <a:ext cx="6699255" cy="2413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p>
            <a:pPr>
              <a:defRPr sz="1400">
                <a:solidFill>
                  <a:srgbClr val="211F26"/>
                </a:solidFill>
                <a:latin typeface="Segoe UI"/>
                <a:ea typeface="Segoe UI"/>
                <a:cs typeface="Segoe UI"/>
                <a:sym typeface="Segoe UI"/>
              </a:defRPr>
            </a:pPr>
            <a:r>
              <a:t>Klik op de knop </a:t>
            </a:r>
            <a:r>
              <a:rPr sz="1200" b="1" cap="all"/>
              <a:t>‘Opmerking’</a:t>
            </a:r>
          </a:p>
        </p:txBody>
      </p:sp>
      <p:sp>
        <p:nvSpPr>
          <p:cNvPr id="2886" name="Tekstvak 14"/>
          <p:cNvSpPr txBox="1"/>
          <p:nvPr/>
        </p:nvSpPr>
        <p:spPr>
          <a:xfrm>
            <a:off x="1679126" y="3751522"/>
            <a:ext cx="6025982" cy="685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p>
            <a:pPr>
              <a:defRPr sz="1400">
                <a:solidFill>
                  <a:srgbClr val="211F26"/>
                </a:solidFill>
                <a:latin typeface="Segoe UI"/>
                <a:ea typeface="Segoe UI"/>
                <a:cs typeface="Segoe UI"/>
                <a:sym typeface="Segoe UI"/>
              </a:defRPr>
            </a:pPr>
            <a:r>
              <a:t>Er verschijnt een klein spreekwolkje op de dia, het venster om opmerkingen te plaatsten opent automatisch aan de zijkant van je scherm. </a:t>
            </a:r>
            <a:br/>
            <a:r>
              <a:rPr sz="1200" b="1" cap="all"/>
              <a:t>Typ hier de feedback in.</a:t>
            </a:r>
          </a:p>
        </p:txBody>
      </p:sp>
      <p:sp>
        <p:nvSpPr>
          <p:cNvPr id="2887" name="Tekstvak 15"/>
          <p:cNvSpPr txBox="1"/>
          <p:nvPr/>
        </p:nvSpPr>
        <p:spPr>
          <a:xfrm>
            <a:off x="1679127" y="4645726"/>
            <a:ext cx="6221331" cy="723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p>
            <a:pPr>
              <a:defRPr sz="1400">
                <a:solidFill>
                  <a:srgbClr val="211F26"/>
                </a:solidFill>
                <a:latin typeface="Segoe UI"/>
                <a:ea typeface="Segoe UI"/>
                <a:cs typeface="Segoe UI"/>
                <a:sym typeface="Segoe UI"/>
              </a:defRPr>
            </a:pPr>
            <a:r>
              <a:t>Wanneer je dit gedaan hebt, kun je het spreekwolkje op de juiste plaats</a:t>
            </a:r>
            <a:br/>
            <a:r>
              <a:t>op de dia slepen. Zo is het voor ons duidelijk op welk deel van de content je feedback betrekking heeft.</a:t>
            </a:r>
          </a:p>
        </p:txBody>
      </p:sp>
      <p:grpSp>
        <p:nvGrpSpPr>
          <p:cNvPr id="2893" name="Groep 16"/>
          <p:cNvGrpSpPr/>
          <p:nvPr/>
        </p:nvGrpSpPr>
        <p:grpSpPr>
          <a:xfrm>
            <a:off x="9274991" y="2569899"/>
            <a:ext cx="1840409" cy="421641"/>
            <a:chOff x="0" y="0"/>
            <a:chExt cx="1840407" cy="421640"/>
          </a:xfrm>
        </p:grpSpPr>
        <p:sp>
          <p:nvSpPr>
            <p:cNvPr id="2888" name="Rechthoek 17"/>
            <p:cNvSpPr/>
            <p:nvPr/>
          </p:nvSpPr>
          <p:spPr>
            <a:xfrm>
              <a:off x="0" y="82197"/>
              <a:ext cx="1840408" cy="266530"/>
            </a:xfrm>
            <a:prstGeom prst="rect">
              <a:avLst/>
            </a:prstGeom>
            <a:solidFill>
              <a:srgbClr val="FFFFFF"/>
            </a:solidFill>
            <a:ln w="6350" cap="flat">
              <a:solidFill>
                <a:srgbClr val="D2D2D2"/>
              </a:solidFill>
              <a:prstDash val="solid"/>
              <a:miter lim="8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sp>
          <p:nvSpPr>
            <p:cNvPr id="2889" name="Rechthoek 18"/>
            <p:cNvSpPr/>
            <p:nvPr/>
          </p:nvSpPr>
          <p:spPr>
            <a:xfrm>
              <a:off x="484664" y="78387"/>
              <a:ext cx="709558" cy="271849"/>
            </a:xfrm>
            <a:prstGeom prst="rect">
              <a:avLst/>
            </a:prstGeom>
            <a:solidFill>
              <a:srgbClr val="FFFFFF"/>
            </a:solidFill>
            <a:ln w="12700" cap="flat">
              <a:solidFill>
                <a:srgbClr val="211F26"/>
              </a:solidFill>
              <a:prstDash val="solid"/>
              <a:miter lim="8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sp>
          <p:nvSpPr>
            <p:cNvPr id="2890" name="Tekstvak 19"/>
            <p:cNvSpPr txBox="1"/>
            <p:nvPr/>
          </p:nvSpPr>
          <p:spPr>
            <a:xfrm>
              <a:off x="71543" y="0"/>
              <a:ext cx="344641" cy="42164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defRPr sz="900">
                  <a:latin typeface="Open Sans"/>
                  <a:ea typeface="Open Sans"/>
                  <a:cs typeface="Open Sans"/>
                  <a:sym typeface="Open Sans"/>
                </a:defRPr>
              </a:lvl1pPr>
            </a:lstStyle>
            <a:p>
              <a:r>
                <a:t>Start</a:t>
              </a:r>
            </a:p>
          </p:txBody>
        </p:sp>
        <p:sp>
          <p:nvSpPr>
            <p:cNvPr id="2891" name="Tekstvak 20"/>
            <p:cNvSpPr txBox="1"/>
            <p:nvPr/>
          </p:nvSpPr>
          <p:spPr>
            <a:xfrm>
              <a:off x="1248870" y="82549"/>
              <a:ext cx="553379" cy="2565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defRPr sz="900">
                  <a:latin typeface="Open Sans"/>
                  <a:ea typeface="Open Sans"/>
                  <a:cs typeface="Open Sans"/>
                  <a:sym typeface="Open Sans"/>
                </a:defRPr>
              </a:lvl1pPr>
            </a:lstStyle>
            <a:p>
              <a:r>
                <a:t>Tekenen</a:t>
              </a:r>
            </a:p>
          </p:txBody>
        </p:sp>
        <p:sp>
          <p:nvSpPr>
            <p:cNvPr id="2892" name="Tekstvak 21"/>
            <p:cNvSpPr txBox="1"/>
            <p:nvPr/>
          </p:nvSpPr>
          <p:spPr>
            <a:xfrm>
              <a:off x="524528" y="82549"/>
              <a:ext cx="617861" cy="2565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defRPr sz="900">
                  <a:solidFill>
                    <a:srgbClr val="D1847A"/>
                  </a:solidFill>
                  <a:latin typeface="Open Sans"/>
                  <a:ea typeface="Open Sans"/>
                  <a:cs typeface="Open Sans"/>
                  <a:sym typeface="Open Sans"/>
                </a:defRPr>
              </a:lvl1pPr>
            </a:lstStyle>
            <a:p>
              <a:r>
                <a:t>Invoegen</a:t>
              </a:r>
            </a:p>
          </p:txBody>
        </p:sp>
      </p:grpSp>
      <p:grpSp>
        <p:nvGrpSpPr>
          <p:cNvPr id="2899" name="Groep 22"/>
          <p:cNvGrpSpPr/>
          <p:nvPr/>
        </p:nvGrpSpPr>
        <p:grpSpPr>
          <a:xfrm>
            <a:off x="9361181" y="3160240"/>
            <a:ext cx="553856" cy="453374"/>
            <a:chOff x="0" y="0"/>
            <a:chExt cx="553855" cy="453373"/>
          </a:xfrm>
        </p:grpSpPr>
        <p:sp>
          <p:nvSpPr>
            <p:cNvPr id="2894" name="Rechthoek 23"/>
            <p:cNvSpPr/>
            <p:nvPr/>
          </p:nvSpPr>
          <p:spPr>
            <a:xfrm>
              <a:off x="12740" y="0"/>
              <a:ext cx="528374" cy="453374"/>
            </a:xfrm>
            <a:prstGeom prst="rect">
              <a:avLst/>
            </a:prstGeom>
            <a:solidFill>
              <a:srgbClr val="FFFFFF"/>
            </a:solidFill>
            <a:ln w="6350" cap="flat">
              <a:solidFill>
                <a:srgbClr val="D2D2D2"/>
              </a:solidFill>
              <a:prstDash val="solid"/>
              <a:miter lim="8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grpSp>
          <p:nvGrpSpPr>
            <p:cNvPr id="2897" name="Groep 24"/>
            <p:cNvGrpSpPr/>
            <p:nvPr/>
          </p:nvGrpSpPr>
          <p:grpSpPr>
            <a:xfrm>
              <a:off x="140594" y="28208"/>
              <a:ext cx="219953" cy="204635"/>
              <a:chOff x="0" y="0"/>
              <a:chExt cx="219951" cy="204633"/>
            </a:xfrm>
          </p:grpSpPr>
          <p:sp>
            <p:nvSpPr>
              <p:cNvPr id="2895" name="Tekstballon: rechthoek met afgeronde hoeken 26"/>
              <p:cNvSpPr/>
              <p:nvPr/>
            </p:nvSpPr>
            <p:spPr>
              <a:xfrm>
                <a:off x="35063" y="34430"/>
                <a:ext cx="184889" cy="170204"/>
              </a:xfrm>
              <a:custGeom>
                <a:avLst/>
                <a:gdLst/>
                <a:ahLst/>
                <a:cxnLst>
                  <a:cxn ang="0">
                    <a:pos x="wd2" y="hd2"/>
                  </a:cxn>
                  <a:cxn ang="5400000">
                    <a:pos x="wd2" y="hd2"/>
                  </a:cxn>
                  <a:cxn ang="10800000">
                    <a:pos x="wd2" y="hd2"/>
                  </a:cxn>
                  <a:cxn ang="16200000">
                    <a:pos x="wd2" y="hd2"/>
                  </a:cxn>
                </a:cxnLst>
                <a:rect l="0" t="0" r="r" b="b"/>
                <a:pathLst>
                  <a:path w="21600" h="21600" extrusionOk="0">
                    <a:moveTo>
                      <a:pt x="0" y="2608"/>
                    </a:moveTo>
                    <a:cubicBezTo>
                      <a:pt x="0" y="1168"/>
                      <a:pt x="1075" y="0"/>
                      <a:pt x="2401" y="0"/>
                    </a:cubicBezTo>
                    <a:lnTo>
                      <a:pt x="3600" y="0"/>
                    </a:lnTo>
                    <a:lnTo>
                      <a:pt x="19199" y="0"/>
                    </a:lnTo>
                    <a:cubicBezTo>
                      <a:pt x="20525" y="0"/>
                      <a:pt x="21600" y="1168"/>
                      <a:pt x="21600" y="2608"/>
                    </a:cubicBezTo>
                    <a:lnTo>
                      <a:pt x="21600" y="13039"/>
                    </a:lnTo>
                    <a:cubicBezTo>
                      <a:pt x="21600" y="14480"/>
                      <a:pt x="20525" y="15647"/>
                      <a:pt x="19199" y="15647"/>
                    </a:cubicBezTo>
                    <a:lnTo>
                      <a:pt x="9000" y="15647"/>
                    </a:lnTo>
                    <a:lnTo>
                      <a:pt x="5125" y="21600"/>
                    </a:lnTo>
                    <a:lnTo>
                      <a:pt x="3600" y="15647"/>
                    </a:lnTo>
                    <a:lnTo>
                      <a:pt x="2401" y="15647"/>
                    </a:lnTo>
                    <a:cubicBezTo>
                      <a:pt x="1075" y="15647"/>
                      <a:pt x="0" y="14480"/>
                      <a:pt x="0" y="13039"/>
                    </a:cubicBezTo>
                    <a:lnTo>
                      <a:pt x="0" y="13039"/>
                    </a:lnTo>
                    <a:lnTo>
                      <a:pt x="0" y="9128"/>
                    </a:lnTo>
                    <a:close/>
                  </a:path>
                </a:pathLst>
              </a:custGeom>
              <a:solidFill>
                <a:srgbClr val="F0F0F0"/>
              </a:solidFill>
              <a:ln w="12700" cap="flat">
                <a:solidFill>
                  <a:srgbClr val="B7B4B3"/>
                </a:solidFill>
                <a:prstDash val="solid"/>
                <a:miter lim="8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sp>
            <p:nvSpPr>
              <p:cNvPr id="2896" name="Plusteken 27"/>
              <p:cNvSpPr/>
              <p:nvPr/>
            </p:nvSpPr>
            <p:spPr>
              <a:xfrm>
                <a:off x="0" y="0"/>
                <a:ext cx="86030" cy="86030"/>
              </a:xfrm>
              <a:custGeom>
                <a:avLst/>
                <a:gdLst/>
                <a:ahLst/>
                <a:cxnLst>
                  <a:cxn ang="0">
                    <a:pos x="wd2" y="hd2"/>
                  </a:cxn>
                  <a:cxn ang="5400000">
                    <a:pos x="wd2" y="hd2"/>
                  </a:cxn>
                  <a:cxn ang="10800000">
                    <a:pos x="wd2" y="hd2"/>
                  </a:cxn>
                  <a:cxn ang="16200000">
                    <a:pos x="wd2" y="hd2"/>
                  </a:cxn>
                </a:cxnLst>
                <a:rect l="0" t="0" r="r" b="b"/>
                <a:pathLst>
                  <a:path w="21600" h="21600" extrusionOk="0">
                    <a:moveTo>
                      <a:pt x="0" y="6239"/>
                    </a:moveTo>
                    <a:lnTo>
                      <a:pt x="6239" y="6239"/>
                    </a:lnTo>
                    <a:lnTo>
                      <a:pt x="6239" y="0"/>
                    </a:lnTo>
                    <a:lnTo>
                      <a:pt x="15361" y="0"/>
                    </a:lnTo>
                    <a:lnTo>
                      <a:pt x="15361" y="6239"/>
                    </a:lnTo>
                    <a:lnTo>
                      <a:pt x="21600" y="6239"/>
                    </a:lnTo>
                    <a:lnTo>
                      <a:pt x="21600" y="15361"/>
                    </a:lnTo>
                    <a:lnTo>
                      <a:pt x="15361" y="15361"/>
                    </a:lnTo>
                    <a:lnTo>
                      <a:pt x="15361" y="21600"/>
                    </a:lnTo>
                    <a:lnTo>
                      <a:pt x="6239" y="21600"/>
                    </a:lnTo>
                    <a:lnTo>
                      <a:pt x="6239" y="15361"/>
                    </a:lnTo>
                    <a:lnTo>
                      <a:pt x="0" y="15361"/>
                    </a:lnTo>
                    <a:close/>
                  </a:path>
                </a:pathLst>
              </a:custGeom>
              <a:solidFill>
                <a:srgbClr val="6EA693"/>
              </a:solidFill>
              <a:ln w="6350" cap="flat">
                <a:solidFill>
                  <a:srgbClr val="FFFFFF"/>
                </a:solidFill>
                <a:prstDash val="solid"/>
                <a:miter lim="8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grpSp>
        <p:sp>
          <p:nvSpPr>
            <p:cNvPr id="2898" name="Tekstvak 25"/>
            <p:cNvSpPr txBox="1"/>
            <p:nvPr/>
          </p:nvSpPr>
          <p:spPr>
            <a:xfrm>
              <a:off x="0" y="234928"/>
              <a:ext cx="553856" cy="16514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defRPr sz="600"/>
              </a:lvl1pPr>
            </a:lstStyle>
            <a:p>
              <a:r>
                <a:t>Opmerking</a:t>
              </a:r>
            </a:p>
          </p:txBody>
        </p:sp>
      </p:grpSp>
      <p:grpSp>
        <p:nvGrpSpPr>
          <p:cNvPr id="2930" name="Groep 28"/>
          <p:cNvGrpSpPr/>
          <p:nvPr/>
        </p:nvGrpSpPr>
        <p:grpSpPr>
          <a:xfrm>
            <a:off x="9372346" y="3728974"/>
            <a:ext cx="2287461" cy="814480"/>
            <a:chOff x="0" y="0"/>
            <a:chExt cx="2287460" cy="814479"/>
          </a:xfrm>
        </p:grpSpPr>
        <p:sp>
          <p:nvSpPr>
            <p:cNvPr id="2900" name="Rechthoek 29"/>
            <p:cNvSpPr/>
            <p:nvPr/>
          </p:nvSpPr>
          <p:spPr>
            <a:xfrm>
              <a:off x="5160" y="22548"/>
              <a:ext cx="2282301" cy="791932"/>
            </a:xfrm>
            <a:prstGeom prst="rect">
              <a:avLst/>
            </a:prstGeom>
            <a:solidFill>
              <a:srgbClr val="FFFFFF"/>
            </a:solidFill>
            <a:ln w="6350" cap="flat">
              <a:solidFill>
                <a:srgbClr val="D2D2D2"/>
              </a:solidFill>
              <a:prstDash val="solid"/>
              <a:miter lim="8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sp>
          <p:nvSpPr>
            <p:cNvPr id="2901" name="Tekstvak 30"/>
            <p:cNvSpPr txBox="1"/>
            <p:nvPr/>
          </p:nvSpPr>
          <p:spPr>
            <a:xfrm>
              <a:off x="0" y="0"/>
              <a:ext cx="865483" cy="25654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defRPr sz="900">
                  <a:solidFill>
                    <a:srgbClr val="D1847A"/>
                  </a:solidFill>
                  <a:latin typeface="Open Sans"/>
                  <a:ea typeface="Open Sans"/>
                  <a:cs typeface="Open Sans"/>
                  <a:sym typeface="Open Sans"/>
                </a:defRPr>
              </a:lvl1pPr>
            </a:lstStyle>
            <a:p>
              <a:r>
                <a:t>Opmerkingen</a:t>
              </a:r>
            </a:p>
          </p:txBody>
        </p:sp>
        <p:grpSp>
          <p:nvGrpSpPr>
            <p:cNvPr id="2907" name="Groep 31"/>
            <p:cNvGrpSpPr/>
            <p:nvPr/>
          </p:nvGrpSpPr>
          <p:grpSpPr>
            <a:xfrm>
              <a:off x="165981" y="239848"/>
              <a:ext cx="449084" cy="127001"/>
              <a:chOff x="0" y="0"/>
              <a:chExt cx="449083" cy="127000"/>
            </a:xfrm>
          </p:grpSpPr>
          <p:sp>
            <p:nvSpPr>
              <p:cNvPr id="2902" name="Rechthoek 50"/>
              <p:cNvSpPr/>
              <p:nvPr/>
            </p:nvSpPr>
            <p:spPr>
              <a:xfrm>
                <a:off x="0" y="9195"/>
                <a:ext cx="427529" cy="111143"/>
              </a:xfrm>
              <a:prstGeom prst="rect">
                <a:avLst/>
              </a:prstGeom>
              <a:solidFill>
                <a:srgbClr val="FFFFFF"/>
              </a:solidFill>
              <a:ln w="6350" cap="flat">
                <a:solidFill>
                  <a:srgbClr val="D2D2D2"/>
                </a:solidFill>
                <a:prstDash val="solid"/>
                <a:miter lim="8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sp>
            <p:nvSpPr>
              <p:cNvPr id="2903" name="Tekstvak 51"/>
              <p:cNvSpPr txBox="1"/>
              <p:nvPr/>
            </p:nvSpPr>
            <p:spPr>
              <a:xfrm>
                <a:off x="151130" y="0"/>
                <a:ext cx="297954" cy="12700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a:defRPr sz="500">
                    <a:latin typeface="Open Sans"/>
                    <a:ea typeface="Open Sans"/>
                    <a:cs typeface="Open Sans"/>
                    <a:sym typeface="Open Sans"/>
                  </a:defRPr>
                </a:lvl1pPr>
              </a:lstStyle>
              <a:p>
                <a:r>
                  <a:t>Nieuwe</a:t>
                </a:r>
              </a:p>
            </p:txBody>
          </p:sp>
          <p:grpSp>
            <p:nvGrpSpPr>
              <p:cNvPr id="2906" name="Groep 52"/>
              <p:cNvGrpSpPr/>
              <p:nvPr/>
            </p:nvGrpSpPr>
            <p:grpSpPr>
              <a:xfrm>
                <a:off x="37639" y="18858"/>
                <a:ext cx="89526" cy="70087"/>
                <a:chOff x="0" y="0"/>
                <a:chExt cx="89524" cy="70085"/>
              </a:xfrm>
            </p:grpSpPr>
            <p:sp>
              <p:nvSpPr>
                <p:cNvPr id="2904" name="Tekstballon: rechthoek met afgeronde hoeken 53"/>
                <p:cNvSpPr/>
                <p:nvPr/>
              </p:nvSpPr>
              <p:spPr>
                <a:xfrm>
                  <a:off x="14271" y="11792"/>
                  <a:ext cx="75254" cy="58294"/>
                </a:xfrm>
                <a:custGeom>
                  <a:avLst/>
                  <a:gdLst/>
                  <a:ahLst/>
                  <a:cxnLst>
                    <a:cxn ang="0">
                      <a:pos x="wd2" y="hd2"/>
                    </a:cxn>
                    <a:cxn ang="5400000">
                      <a:pos x="wd2" y="hd2"/>
                    </a:cxn>
                    <a:cxn ang="10800000">
                      <a:pos x="wd2" y="hd2"/>
                    </a:cxn>
                    <a:cxn ang="16200000">
                      <a:pos x="wd2" y="hd2"/>
                    </a:cxn>
                  </a:cxnLst>
                  <a:rect l="0" t="0" r="r" b="b"/>
                  <a:pathLst>
                    <a:path w="21600" h="21600" extrusionOk="0">
                      <a:moveTo>
                        <a:pt x="0" y="2608"/>
                      </a:moveTo>
                      <a:cubicBezTo>
                        <a:pt x="0" y="1168"/>
                        <a:pt x="904" y="0"/>
                        <a:pt x="2020" y="0"/>
                      </a:cubicBezTo>
                      <a:lnTo>
                        <a:pt x="3600" y="0"/>
                      </a:lnTo>
                      <a:lnTo>
                        <a:pt x="19580" y="0"/>
                      </a:lnTo>
                      <a:cubicBezTo>
                        <a:pt x="20696" y="0"/>
                        <a:pt x="21600" y="1168"/>
                        <a:pt x="21600" y="2608"/>
                      </a:cubicBezTo>
                      <a:lnTo>
                        <a:pt x="21600" y="13039"/>
                      </a:lnTo>
                      <a:cubicBezTo>
                        <a:pt x="21600" y="14480"/>
                        <a:pt x="20696" y="15647"/>
                        <a:pt x="19580" y="15647"/>
                      </a:cubicBezTo>
                      <a:lnTo>
                        <a:pt x="9000" y="15647"/>
                      </a:lnTo>
                      <a:lnTo>
                        <a:pt x="5125" y="21600"/>
                      </a:lnTo>
                      <a:lnTo>
                        <a:pt x="3600" y="15647"/>
                      </a:lnTo>
                      <a:lnTo>
                        <a:pt x="2020" y="15647"/>
                      </a:lnTo>
                      <a:cubicBezTo>
                        <a:pt x="904" y="15647"/>
                        <a:pt x="0" y="14480"/>
                        <a:pt x="0" y="13039"/>
                      </a:cubicBezTo>
                      <a:lnTo>
                        <a:pt x="0" y="9128"/>
                      </a:lnTo>
                      <a:close/>
                    </a:path>
                  </a:pathLst>
                </a:custGeom>
                <a:solidFill>
                  <a:srgbClr val="F0F0F0"/>
                </a:solidFill>
                <a:ln w="6350" cap="flat">
                  <a:solidFill>
                    <a:srgbClr val="B7B4B3"/>
                  </a:solidFill>
                  <a:prstDash val="solid"/>
                  <a:miter lim="8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sp>
              <p:nvSpPr>
                <p:cNvPr id="2905" name="Plusteken 54"/>
                <p:cNvSpPr/>
                <p:nvPr/>
              </p:nvSpPr>
              <p:spPr>
                <a:xfrm>
                  <a:off x="0" y="0"/>
                  <a:ext cx="35016" cy="29466"/>
                </a:xfrm>
                <a:custGeom>
                  <a:avLst/>
                  <a:gdLst/>
                  <a:ahLst/>
                  <a:cxnLst>
                    <a:cxn ang="0">
                      <a:pos x="wd2" y="hd2"/>
                    </a:cxn>
                    <a:cxn ang="5400000">
                      <a:pos x="wd2" y="hd2"/>
                    </a:cxn>
                    <a:cxn ang="10800000">
                      <a:pos x="wd2" y="hd2"/>
                    </a:cxn>
                    <a:cxn ang="16200000">
                      <a:pos x="wd2" y="hd2"/>
                    </a:cxn>
                  </a:cxnLst>
                  <a:rect l="0" t="0" r="r" b="b"/>
                  <a:pathLst>
                    <a:path w="21600" h="21600" extrusionOk="0">
                      <a:moveTo>
                        <a:pt x="0" y="6238"/>
                      </a:moveTo>
                      <a:lnTo>
                        <a:pt x="6961" y="6238"/>
                      </a:lnTo>
                      <a:lnTo>
                        <a:pt x="6961" y="0"/>
                      </a:lnTo>
                      <a:lnTo>
                        <a:pt x="14639" y="0"/>
                      </a:lnTo>
                      <a:lnTo>
                        <a:pt x="14639" y="6238"/>
                      </a:lnTo>
                      <a:lnTo>
                        <a:pt x="21600" y="6238"/>
                      </a:lnTo>
                      <a:lnTo>
                        <a:pt x="21600" y="15362"/>
                      </a:lnTo>
                      <a:lnTo>
                        <a:pt x="14639" y="15362"/>
                      </a:lnTo>
                      <a:lnTo>
                        <a:pt x="14639" y="21600"/>
                      </a:lnTo>
                      <a:lnTo>
                        <a:pt x="6961" y="21600"/>
                      </a:lnTo>
                      <a:lnTo>
                        <a:pt x="6961" y="15362"/>
                      </a:lnTo>
                      <a:lnTo>
                        <a:pt x="0" y="15362"/>
                      </a:lnTo>
                      <a:close/>
                    </a:path>
                  </a:pathLst>
                </a:custGeom>
                <a:solidFill>
                  <a:srgbClr val="6EA693"/>
                </a:solidFill>
                <a:ln w="6350" cap="flat">
                  <a:solidFill>
                    <a:srgbClr val="FFFFFF"/>
                  </a:solidFill>
                  <a:prstDash val="solid"/>
                  <a:miter lim="8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grpSp>
        </p:grpSp>
        <p:grpSp>
          <p:nvGrpSpPr>
            <p:cNvPr id="2913" name="Groep 32"/>
            <p:cNvGrpSpPr/>
            <p:nvPr/>
          </p:nvGrpSpPr>
          <p:grpSpPr>
            <a:xfrm>
              <a:off x="1826854" y="249044"/>
              <a:ext cx="126764" cy="111143"/>
              <a:chOff x="0" y="0"/>
              <a:chExt cx="126762" cy="111142"/>
            </a:xfrm>
          </p:grpSpPr>
          <p:sp>
            <p:nvSpPr>
              <p:cNvPr id="2908" name="Rechthoek 45"/>
              <p:cNvSpPr/>
              <p:nvPr/>
            </p:nvSpPr>
            <p:spPr>
              <a:xfrm>
                <a:off x="0" y="-1"/>
                <a:ext cx="126763" cy="111144"/>
              </a:xfrm>
              <a:prstGeom prst="rect">
                <a:avLst/>
              </a:prstGeom>
              <a:solidFill>
                <a:srgbClr val="FFFFFF"/>
              </a:solidFill>
              <a:ln w="6350" cap="flat">
                <a:solidFill>
                  <a:srgbClr val="D2D2D2"/>
                </a:solidFill>
                <a:prstDash val="solid"/>
                <a:miter lim="8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sp>
            <p:nvSpPr>
              <p:cNvPr id="2909" name="Tekstballon: rechthoek met afgeronde hoeken 46"/>
              <p:cNvSpPr/>
              <p:nvPr/>
            </p:nvSpPr>
            <p:spPr>
              <a:xfrm>
                <a:off x="30236" y="30230"/>
                <a:ext cx="75254" cy="58294"/>
              </a:xfrm>
              <a:custGeom>
                <a:avLst/>
                <a:gdLst/>
                <a:ahLst/>
                <a:cxnLst>
                  <a:cxn ang="0">
                    <a:pos x="wd2" y="hd2"/>
                  </a:cxn>
                  <a:cxn ang="5400000">
                    <a:pos x="wd2" y="hd2"/>
                  </a:cxn>
                  <a:cxn ang="10800000">
                    <a:pos x="wd2" y="hd2"/>
                  </a:cxn>
                  <a:cxn ang="16200000">
                    <a:pos x="wd2" y="hd2"/>
                  </a:cxn>
                </a:cxnLst>
                <a:rect l="0" t="0" r="r" b="b"/>
                <a:pathLst>
                  <a:path w="21600" h="21600" extrusionOk="0">
                    <a:moveTo>
                      <a:pt x="0" y="2608"/>
                    </a:moveTo>
                    <a:cubicBezTo>
                      <a:pt x="0" y="1168"/>
                      <a:pt x="904" y="0"/>
                      <a:pt x="2020" y="0"/>
                    </a:cubicBezTo>
                    <a:lnTo>
                      <a:pt x="3600" y="0"/>
                    </a:lnTo>
                    <a:lnTo>
                      <a:pt x="19580" y="0"/>
                    </a:lnTo>
                    <a:cubicBezTo>
                      <a:pt x="20696" y="0"/>
                      <a:pt x="21600" y="1168"/>
                      <a:pt x="21600" y="2608"/>
                    </a:cubicBezTo>
                    <a:lnTo>
                      <a:pt x="21600" y="13039"/>
                    </a:lnTo>
                    <a:cubicBezTo>
                      <a:pt x="21600" y="14480"/>
                      <a:pt x="20696" y="15647"/>
                      <a:pt x="19580" y="15647"/>
                    </a:cubicBezTo>
                    <a:lnTo>
                      <a:pt x="9000" y="15647"/>
                    </a:lnTo>
                    <a:lnTo>
                      <a:pt x="5125" y="21600"/>
                    </a:lnTo>
                    <a:lnTo>
                      <a:pt x="3600" y="15647"/>
                    </a:lnTo>
                    <a:lnTo>
                      <a:pt x="2020" y="15647"/>
                    </a:lnTo>
                    <a:cubicBezTo>
                      <a:pt x="904" y="15647"/>
                      <a:pt x="0" y="14480"/>
                      <a:pt x="0" y="13039"/>
                    </a:cubicBezTo>
                    <a:lnTo>
                      <a:pt x="0" y="9128"/>
                    </a:lnTo>
                    <a:close/>
                  </a:path>
                </a:pathLst>
              </a:custGeom>
              <a:solidFill>
                <a:srgbClr val="F0F0F0"/>
              </a:solidFill>
              <a:ln w="6350" cap="flat">
                <a:solidFill>
                  <a:srgbClr val="B7B4B3"/>
                </a:solidFill>
                <a:prstDash val="solid"/>
                <a:miter lim="8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grpSp>
            <p:nvGrpSpPr>
              <p:cNvPr id="2912" name="Groep 47"/>
              <p:cNvGrpSpPr/>
              <p:nvPr/>
            </p:nvGrpSpPr>
            <p:grpSpPr>
              <a:xfrm>
                <a:off x="11611" y="18008"/>
                <a:ext cx="44189" cy="30765"/>
                <a:chOff x="0" y="0"/>
                <a:chExt cx="44187" cy="30764"/>
              </a:xfrm>
            </p:grpSpPr>
            <p:sp>
              <p:nvSpPr>
                <p:cNvPr id="2910" name="Rechthoek 48"/>
                <p:cNvSpPr/>
                <p:nvPr/>
              </p:nvSpPr>
              <p:spPr>
                <a:xfrm>
                  <a:off x="14087" y="9032"/>
                  <a:ext cx="30101" cy="12701"/>
                </a:xfrm>
                <a:prstGeom prst="rect">
                  <a:avLst/>
                </a:prstGeom>
                <a:solidFill>
                  <a:srgbClr val="5281AE"/>
                </a:solidFill>
                <a:ln w="12700" cap="flat">
                  <a:noFill/>
                  <a:miter lim="4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sp>
              <p:nvSpPr>
                <p:cNvPr id="2911" name="Pijl: punthaak 49"/>
                <p:cNvSpPr/>
                <p:nvPr/>
              </p:nvSpPr>
              <p:spPr>
                <a:xfrm rot="10800000">
                  <a:off x="0" y="-1"/>
                  <a:ext cx="33237" cy="30766"/>
                </a:xfrm>
                <a:prstGeom prst="chevron">
                  <a:avLst>
                    <a:gd name="adj" fmla="val 50000"/>
                  </a:avLst>
                </a:prstGeom>
                <a:solidFill>
                  <a:srgbClr val="5281AE"/>
                </a:solidFill>
                <a:ln w="12700" cap="flat">
                  <a:noFill/>
                  <a:miter lim="4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grpSp>
        </p:grpSp>
        <p:grpSp>
          <p:nvGrpSpPr>
            <p:cNvPr id="2919" name="Groep 33"/>
            <p:cNvGrpSpPr/>
            <p:nvPr/>
          </p:nvGrpSpPr>
          <p:grpSpPr>
            <a:xfrm>
              <a:off x="2012848" y="249044"/>
              <a:ext cx="126764" cy="111143"/>
              <a:chOff x="0" y="0"/>
              <a:chExt cx="126762" cy="111142"/>
            </a:xfrm>
          </p:grpSpPr>
          <p:sp>
            <p:nvSpPr>
              <p:cNvPr id="2914" name="Rechthoek 40"/>
              <p:cNvSpPr/>
              <p:nvPr/>
            </p:nvSpPr>
            <p:spPr>
              <a:xfrm>
                <a:off x="0" y="-1"/>
                <a:ext cx="126763" cy="111144"/>
              </a:xfrm>
              <a:prstGeom prst="rect">
                <a:avLst/>
              </a:prstGeom>
              <a:solidFill>
                <a:srgbClr val="FFFFFF"/>
              </a:solidFill>
              <a:ln w="6350" cap="flat">
                <a:solidFill>
                  <a:srgbClr val="D2D2D2"/>
                </a:solidFill>
                <a:prstDash val="solid"/>
                <a:miter lim="8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sp>
            <p:nvSpPr>
              <p:cNvPr id="2915" name="Tekstballon: rechthoek met afgeronde hoeken 41"/>
              <p:cNvSpPr/>
              <p:nvPr/>
            </p:nvSpPr>
            <p:spPr>
              <a:xfrm>
                <a:off x="30236" y="30230"/>
                <a:ext cx="75254" cy="58294"/>
              </a:xfrm>
              <a:custGeom>
                <a:avLst/>
                <a:gdLst/>
                <a:ahLst/>
                <a:cxnLst>
                  <a:cxn ang="0">
                    <a:pos x="wd2" y="hd2"/>
                  </a:cxn>
                  <a:cxn ang="5400000">
                    <a:pos x="wd2" y="hd2"/>
                  </a:cxn>
                  <a:cxn ang="10800000">
                    <a:pos x="wd2" y="hd2"/>
                  </a:cxn>
                  <a:cxn ang="16200000">
                    <a:pos x="wd2" y="hd2"/>
                  </a:cxn>
                </a:cxnLst>
                <a:rect l="0" t="0" r="r" b="b"/>
                <a:pathLst>
                  <a:path w="21600" h="21600" extrusionOk="0">
                    <a:moveTo>
                      <a:pt x="0" y="2608"/>
                    </a:moveTo>
                    <a:cubicBezTo>
                      <a:pt x="0" y="1168"/>
                      <a:pt x="904" y="0"/>
                      <a:pt x="2020" y="0"/>
                    </a:cubicBezTo>
                    <a:lnTo>
                      <a:pt x="3600" y="0"/>
                    </a:lnTo>
                    <a:lnTo>
                      <a:pt x="19580" y="0"/>
                    </a:lnTo>
                    <a:cubicBezTo>
                      <a:pt x="20696" y="0"/>
                      <a:pt x="21600" y="1168"/>
                      <a:pt x="21600" y="2608"/>
                    </a:cubicBezTo>
                    <a:lnTo>
                      <a:pt x="21600" y="13039"/>
                    </a:lnTo>
                    <a:cubicBezTo>
                      <a:pt x="21600" y="14480"/>
                      <a:pt x="20696" y="15647"/>
                      <a:pt x="19580" y="15647"/>
                    </a:cubicBezTo>
                    <a:lnTo>
                      <a:pt x="9000" y="15647"/>
                    </a:lnTo>
                    <a:lnTo>
                      <a:pt x="5125" y="21600"/>
                    </a:lnTo>
                    <a:lnTo>
                      <a:pt x="3600" y="15647"/>
                    </a:lnTo>
                    <a:lnTo>
                      <a:pt x="2020" y="15647"/>
                    </a:lnTo>
                    <a:cubicBezTo>
                      <a:pt x="904" y="15647"/>
                      <a:pt x="0" y="14480"/>
                      <a:pt x="0" y="13039"/>
                    </a:cubicBezTo>
                    <a:lnTo>
                      <a:pt x="0" y="9128"/>
                    </a:lnTo>
                    <a:close/>
                  </a:path>
                </a:pathLst>
              </a:custGeom>
              <a:solidFill>
                <a:srgbClr val="F0F0F0"/>
              </a:solidFill>
              <a:ln w="6350" cap="flat">
                <a:solidFill>
                  <a:srgbClr val="B7B4B3"/>
                </a:solidFill>
                <a:prstDash val="solid"/>
                <a:miter lim="8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grpSp>
            <p:nvGrpSpPr>
              <p:cNvPr id="2918" name="Groep 42"/>
              <p:cNvGrpSpPr/>
              <p:nvPr/>
            </p:nvGrpSpPr>
            <p:grpSpPr>
              <a:xfrm>
                <a:off x="25516" y="18008"/>
                <a:ext cx="44188" cy="30765"/>
                <a:chOff x="0" y="0"/>
                <a:chExt cx="44187" cy="30764"/>
              </a:xfrm>
            </p:grpSpPr>
            <p:sp>
              <p:nvSpPr>
                <p:cNvPr id="2916" name="Rechthoek 43"/>
                <p:cNvSpPr/>
                <p:nvPr/>
              </p:nvSpPr>
              <p:spPr>
                <a:xfrm flipH="1">
                  <a:off x="-1" y="9032"/>
                  <a:ext cx="30102" cy="12701"/>
                </a:xfrm>
                <a:prstGeom prst="rect">
                  <a:avLst/>
                </a:prstGeom>
                <a:solidFill>
                  <a:srgbClr val="5281AE"/>
                </a:solidFill>
                <a:ln w="12700" cap="flat">
                  <a:noFill/>
                  <a:miter lim="4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sp>
              <p:nvSpPr>
                <p:cNvPr id="2917" name="Pijl: punthaak 44"/>
                <p:cNvSpPr/>
                <p:nvPr/>
              </p:nvSpPr>
              <p:spPr>
                <a:xfrm rot="10800000" flipH="1">
                  <a:off x="10950" y="0"/>
                  <a:ext cx="33238" cy="30765"/>
                </a:xfrm>
                <a:prstGeom prst="chevron">
                  <a:avLst>
                    <a:gd name="adj" fmla="val 50000"/>
                  </a:avLst>
                </a:prstGeom>
                <a:solidFill>
                  <a:srgbClr val="5281AE"/>
                </a:solidFill>
                <a:ln w="12700" cap="flat">
                  <a:noFill/>
                  <a:miter lim="4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grpSp>
        </p:grpSp>
        <p:sp>
          <p:nvSpPr>
            <p:cNvPr id="2920" name="Rechthoek 34"/>
            <p:cNvSpPr/>
            <p:nvPr/>
          </p:nvSpPr>
          <p:spPr>
            <a:xfrm>
              <a:off x="60547" y="414785"/>
              <a:ext cx="2100569" cy="349031"/>
            </a:xfrm>
            <a:prstGeom prst="rect">
              <a:avLst/>
            </a:prstGeom>
            <a:solidFill>
              <a:srgbClr val="F0F0F0"/>
            </a:solidFill>
            <a:ln w="6350" cap="flat">
              <a:solidFill>
                <a:srgbClr val="D1847A"/>
              </a:solidFill>
              <a:prstDash val="solid"/>
              <a:miter lim="8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grpSp>
          <p:nvGrpSpPr>
            <p:cNvPr id="2923" name="Rechthoek 35"/>
            <p:cNvGrpSpPr/>
            <p:nvPr/>
          </p:nvGrpSpPr>
          <p:grpSpPr>
            <a:xfrm>
              <a:off x="301539" y="553380"/>
              <a:ext cx="1783108" cy="140238"/>
              <a:chOff x="0" y="0"/>
              <a:chExt cx="1783107" cy="140237"/>
            </a:xfrm>
          </p:grpSpPr>
          <p:sp>
            <p:nvSpPr>
              <p:cNvPr id="2921" name="Rectangle"/>
              <p:cNvSpPr/>
              <p:nvPr/>
            </p:nvSpPr>
            <p:spPr>
              <a:xfrm>
                <a:off x="-1" y="-1"/>
                <a:ext cx="1783109" cy="140239"/>
              </a:xfrm>
              <a:prstGeom prst="rect">
                <a:avLst/>
              </a:prstGeom>
              <a:solidFill>
                <a:srgbClr val="FFFFFF"/>
              </a:solidFill>
              <a:ln w="6350" cap="flat">
                <a:solidFill>
                  <a:srgbClr val="D2D2D2"/>
                </a:solidFill>
                <a:prstDash val="solid"/>
                <a:miter lim="800000"/>
              </a:ln>
              <a:effectLst/>
            </p:spPr>
            <p:txBody>
              <a:bodyPr wrap="square" lIns="45719" tIns="45719" rIns="45719" bIns="45719" numCol="1" anchor="t">
                <a:noAutofit/>
              </a:bodyPr>
              <a:lstStyle/>
              <a:p>
                <a:pPr>
                  <a:defRPr>
                    <a:solidFill>
                      <a:srgbClr val="FFFFFF"/>
                    </a:solidFill>
                    <a:latin typeface="+mj-lt"/>
                    <a:ea typeface="+mj-ea"/>
                    <a:cs typeface="+mj-cs"/>
                    <a:sym typeface="Calibri"/>
                  </a:defRPr>
                </a:pPr>
                <a:endParaRPr/>
              </a:p>
            </p:txBody>
          </p:sp>
          <p:sp>
            <p:nvSpPr>
              <p:cNvPr id="2922" name="&lt;typ hier uw opmerking&gt;"/>
              <p:cNvSpPr txBox="1"/>
              <p:nvPr/>
            </p:nvSpPr>
            <p:spPr>
              <a:xfrm>
                <a:off x="3174" y="3174"/>
                <a:ext cx="1776759" cy="1270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8000" tIns="18000" rIns="18000" bIns="18000" numCol="1" anchor="t">
                <a:spAutoFit/>
              </a:bodyPr>
              <a:lstStyle>
                <a:lvl1pPr>
                  <a:defRPr sz="400">
                    <a:latin typeface="Open Sans"/>
                    <a:ea typeface="Open Sans"/>
                    <a:cs typeface="Open Sans"/>
                    <a:sym typeface="Open Sans"/>
                  </a:defRPr>
                </a:lvl1pPr>
              </a:lstStyle>
              <a:p>
                <a:r>
                  <a:t>&lt;typ hier uw opmerking&gt;</a:t>
                </a:r>
              </a:p>
            </p:txBody>
          </p:sp>
        </p:grpSp>
        <p:sp>
          <p:nvSpPr>
            <p:cNvPr id="2924" name="Rechthoekige driehoek 36"/>
            <p:cNvSpPr/>
            <p:nvPr/>
          </p:nvSpPr>
          <p:spPr>
            <a:xfrm flipH="1">
              <a:off x="98404" y="458184"/>
              <a:ext cx="33237" cy="2796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000000"/>
            </a:solidFill>
            <a:ln w="12700" cap="flat">
              <a:noFill/>
              <a:miter lim="4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sp>
          <p:nvSpPr>
            <p:cNvPr id="2925" name="Tekstvak 37"/>
            <p:cNvSpPr txBox="1"/>
            <p:nvPr/>
          </p:nvSpPr>
          <p:spPr>
            <a:xfrm>
              <a:off x="161044" y="415924"/>
              <a:ext cx="451237" cy="1270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a:defRPr sz="400">
                  <a:latin typeface="Open Sans Bold"/>
                  <a:ea typeface="Open Sans Bold"/>
                  <a:cs typeface="Open Sans Bold"/>
                  <a:sym typeface="Open Sans Bold"/>
                </a:defRPr>
              </a:lvl1pPr>
            </a:lstStyle>
            <a:p>
              <a:r>
                <a:t>Gebruiker 01</a:t>
              </a:r>
            </a:p>
          </p:txBody>
        </p:sp>
        <p:sp>
          <p:nvSpPr>
            <p:cNvPr id="2926" name="Tekstvak 38"/>
            <p:cNvSpPr txBox="1"/>
            <p:nvPr/>
          </p:nvSpPr>
          <p:spPr>
            <a:xfrm>
              <a:off x="571194" y="412999"/>
              <a:ext cx="873024" cy="1270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a:defRPr sz="500">
                  <a:latin typeface="Open Sans"/>
                  <a:ea typeface="Open Sans"/>
                  <a:cs typeface="Open Sans"/>
                  <a:sym typeface="Open Sans"/>
                </a:defRPr>
              </a:lvl1pPr>
            </a:lstStyle>
            <a:p>
              <a:r>
                <a:t>Een paar seconden geleden</a:t>
              </a:r>
            </a:p>
          </p:txBody>
        </p:sp>
        <p:grpSp>
          <p:nvGrpSpPr>
            <p:cNvPr id="2929" name="Ovaal 39"/>
            <p:cNvGrpSpPr/>
            <p:nvPr/>
          </p:nvGrpSpPr>
          <p:grpSpPr>
            <a:xfrm>
              <a:off x="131640" y="528165"/>
              <a:ext cx="142283" cy="132365"/>
              <a:chOff x="0" y="0"/>
              <a:chExt cx="142281" cy="132364"/>
            </a:xfrm>
          </p:grpSpPr>
          <p:sp>
            <p:nvSpPr>
              <p:cNvPr id="2927" name="Oval"/>
              <p:cNvSpPr/>
              <p:nvPr/>
            </p:nvSpPr>
            <p:spPr>
              <a:xfrm>
                <a:off x="0" y="12636"/>
                <a:ext cx="142282" cy="119729"/>
              </a:xfrm>
              <a:prstGeom prst="ellipse">
                <a:avLst/>
              </a:prstGeom>
              <a:solidFill>
                <a:srgbClr val="D4D4D4"/>
              </a:solidFill>
              <a:ln w="12700" cap="flat">
                <a:noFill/>
                <a:miter lim="400000"/>
              </a:ln>
              <a:effectLst/>
            </p:spPr>
            <p:txBody>
              <a:bodyPr wrap="square" lIns="45719" tIns="45719" rIns="45719" bIns="45719" numCol="1" anchor="ctr">
                <a:noAutofit/>
              </a:bodyPr>
              <a:lstStyle/>
              <a:p>
                <a:pPr algn="ctr">
                  <a:defRPr>
                    <a:solidFill>
                      <a:srgbClr val="FFFFFF"/>
                    </a:solidFill>
                    <a:latin typeface="+mj-lt"/>
                    <a:ea typeface="+mj-ea"/>
                    <a:cs typeface="+mj-cs"/>
                    <a:sym typeface="Calibri"/>
                  </a:defRPr>
                </a:pPr>
                <a:endParaRPr/>
              </a:p>
            </p:txBody>
          </p:sp>
          <p:sp>
            <p:nvSpPr>
              <p:cNvPr id="2928" name="AA"/>
              <p:cNvSpPr txBox="1"/>
              <p:nvPr/>
            </p:nvSpPr>
            <p:spPr>
              <a:xfrm>
                <a:off x="7640" y="0"/>
                <a:ext cx="127001" cy="1270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numCol="1" anchor="ctr">
                <a:spAutoFit/>
              </a:bodyPr>
              <a:lstStyle>
                <a:lvl1pPr algn="ctr">
                  <a:defRPr sz="500">
                    <a:solidFill>
                      <a:srgbClr val="8C8F92"/>
                    </a:solidFill>
                    <a:latin typeface="Open Sans"/>
                    <a:ea typeface="Open Sans"/>
                    <a:cs typeface="Open Sans"/>
                    <a:sym typeface="Open Sans"/>
                  </a:defRPr>
                </a:lvl1pPr>
              </a:lstStyle>
              <a:p>
                <a:r>
                  <a:t>AA</a:t>
                </a:r>
              </a:p>
            </p:txBody>
          </p:sp>
        </p:grpSp>
      </p:grpSp>
      <p:grpSp>
        <p:nvGrpSpPr>
          <p:cNvPr id="2933" name="Groep 56"/>
          <p:cNvGrpSpPr/>
          <p:nvPr/>
        </p:nvGrpSpPr>
        <p:grpSpPr>
          <a:xfrm>
            <a:off x="9240708" y="4645724"/>
            <a:ext cx="471726" cy="441795"/>
            <a:chOff x="0" y="0"/>
            <a:chExt cx="471724" cy="441794"/>
          </a:xfrm>
        </p:grpSpPr>
        <p:sp>
          <p:nvSpPr>
            <p:cNvPr id="2931" name="Rechthoek 57"/>
            <p:cNvSpPr/>
            <p:nvPr/>
          </p:nvSpPr>
          <p:spPr>
            <a:xfrm>
              <a:off x="0" y="-1"/>
              <a:ext cx="471725" cy="441796"/>
            </a:xfrm>
            <a:prstGeom prst="rect">
              <a:avLst/>
            </a:prstGeom>
            <a:solidFill>
              <a:srgbClr val="FFFFFF"/>
            </a:solidFill>
            <a:ln w="6350" cap="flat">
              <a:solidFill>
                <a:srgbClr val="D2D2D2"/>
              </a:solidFill>
              <a:prstDash val="solid"/>
              <a:miter lim="8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sp>
          <p:nvSpPr>
            <p:cNvPr id="2932" name="Tekstballon: rechthoek met afgeronde hoeken 58"/>
            <p:cNvSpPr/>
            <p:nvPr/>
          </p:nvSpPr>
          <p:spPr>
            <a:xfrm>
              <a:off x="111808" y="121131"/>
              <a:ext cx="246459" cy="226883"/>
            </a:xfrm>
            <a:custGeom>
              <a:avLst/>
              <a:gdLst/>
              <a:ahLst/>
              <a:cxnLst>
                <a:cxn ang="0">
                  <a:pos x="wd2" y="hd2"/>
                </a:cxn>
                <a:cxn ang="5400000">
                  <a:pos x="wd2" y="hd2"/>
                </a:cxn>
                <a:cxn ang="10800000">
                  <a:pos x="wd2" y="hd2"/>
                </a:cxn>
                <a:cxn ang="16200000">
                  <a:pos x="wd2" y="hd2"/>
                </a:cxn>
              </a:cxnLst>
              <a:rect l="0" t="0" r="r" b="b"/>
              <a:pathLst>
                <a:path w="21600" h="21600" extrusionOk="0">
                  <a:moveTo>
                    <a:pt x="0" y="2608"/>
                  </a:moveTo>
                  <a:cubicBezTo>
                    <a:pt x="0" y="1168"/>
                    <a:pt x="1075" y="0"/>
                    <a:pt x="2401" y="0"/>
                  </a:cubicBezTo>
                  <a:lnTo>
                    <a:pt x="3600" y="0"/>
                  </a:lnTo>
                  <a:lnTo>
                    <a:pt x="19199" y="0"/>
                  </a:lnTo>
                  <a:cubicBezTo>
                    <a:pt x="20525" y="0"/>
                    <a:pt x="21600" y="1168"/>
                    <a:pt x="21600" y="2608"/>
                  </a:cubicBezTo>
                  <a:lnTo>
                    <a:pt x="21600" y="13039"/>
                  </a:lnTo>
                  <a:cubicBezTo>
                    <a:pt x="21600" y="14480"/>
                    <a:pt x="20525" y="15647"/>
                    <a:pt x="19199" y="15647"/>
                  </a:cubicBezTo>
                  <a:lnTo>
                    <a:pt x="9000" y="15647"/>
                  </a:lnTo>
                  <a:lnTo>
                    <a:pt x="5125" y="21600"/>
                  </a:lnTo>
                  <a:lnTo>
                    <a:pt x="3600" y="15647"/>
                  </a:lnTo>
                  <a:lnTo>
                    <a:pt x="2401" y="15647"/>
                  </a:lnTo>
                  <a:cubicBezTo>
                    <a:pt x="1075" y="15647"/>
                    <a:pt x="0" y="14480"/>
                    <a:pt x="0" y="13039"/>
                  </a:cubicBezTo>
                  <a:lnTo>
                    <a:pt x="0" y="9128"/>
                  </a:lnTo>
                  <a:close/>
                </a:path>
              </a:pathLst>
            </a:custGeom>
            <a:solidFill>
              <a:srgbClr val="FFCDB2"/>
            </a:solidFill>
            <a:ln w="12700" cap="flat">
              <a:solidFill>
                <a:srgbClr val="D97068"/>
              </a:solidFill>
              <a:prstDash val="solid"/>
              <a:miter lim="8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grpSp>
      <p:sp>
        <p:nvSpPr>
          <p:cNvPr id="2934" name="Tekstvak 61"/>
          <p:cNvSpPr txBox="1"/>
          <p:nvPr/>
        </p:nvSpPr>
        <p:spPr>
          <a:xfrm>
            <a:off x="1679128" y="5412430"/>
            <a:ext cx="5761552" cy="965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defRPr sz="1400">
                <a:solidFill>
                  <a:srgbClr val="211F26"/>
                </a:solidFill>
                <a:latin typeface="Segoe UI"/>
                <a:ea typeface="Segoe UI"/>
                <a:cs typeface="Segoe UI"/>
                <a:sym typeface="Segoe UI"/>
              </a:defRPr>
            </a:lvl1pPr>
          </a:lstStyle>
          <a:p>
            <a:r>
              <a:t>Wanneer het venster voor opmerkingen is geopend zijn in de rechter bovenhoek twee knopjes zichtbaar. Met het linker knopje verplaats je je naar de vorige opmerking in de presentatie en met het rechter knopje verplaats je je naar de volgende opmerking.</a:t>
            </a:r>
          </a:p>
        </p:txBody>
      </p:sp>
      <p:grpSp>
        <p:nvGrpSpPr>
          <p:cNvPr id="2937" name="Ovaal 62"/>
          <p:cNvGrpSpPr/>
          <p:nvPr/>
        </p:nvGrpSpPr>
        <p:grpSpPr>
          <a:xfrm>
            <a:off x="8282534" y="5412430"/>
            <a:ext cx="288033" cy="288033"/>
            <a:chOff x="0" y="0"/>
            <a:chExt cx="288032" cy="288032"/>
          </a:xfrm>
        </p:grpSpPr>
        <p:sp>
          <p:nvSpPr>
            <p:cNvPr id="2935" name="Circle"/>
            <p:cNvSpPr/>
            <p:nvPr/>
          </p:nvSpPr>
          <p:spPr>
            <a:xfrm>
              <a:off x="-1" y="-1"/>
              <a:ext cx="288034" cy="288034"/>
            </a:xfrm>
            <a:prstGeom prst="ellipse">
              <a:avLst/>
            </a:prstGeom>
            <a:solidFill>
              <a:srgbClr val="000000"/>
            </a:solidFill>
            <a:ln w="12700" cap="flat">
              <a:noFill/>
              <a:miter lim="400000"/>
            </a:ln>
            <a:effectLst/>
          </p:spPr>
          <p:txBody>
            <a:bodyPr wrap="square" lIns="45719" tIns="45719" rIns="45719" bIns="45719" numCol="1" anchor="ctr">
              <a:noAutofit/>
            </a:bodyPr>
            <a:lstStyle/>
            <a:p>
              <a:pPr algn="ctr">
                <a:lnSpc>
                  <a:spcPct val="80000"/>
                </a:lnSpc>
                <a:spcBef>
                  <a:spcPts val="600"/>
                </a:spcBef>
                <a:defRPr sz="1000" b="1" cap="all">
                  <a:solidFill>
                    <a:srgbClr val="FFFFFF"/>
                  </a:solidFill>
                  <a:latin typeface="Segoe UI"/>
                  <a:ea typeface="Segoe UI"/>
                  <a:cs typeface="Segoe UI"/>
                  <a:sym typeface="Segoe UI"/>
                </a:defRPr>
              </a:pPr>
              <a:endParaRPr/>
            </a:p>
          </p:txBody>
        </p:sp>
        <p:sp>
          <p:nvSpPr>
            <p:cNvPr id="2936" name="5"/>
            <p:cNvSpPr txBox="1"/>
            <p:nvPr/>
          </p:nvSpPr>
          <p:spPr>
            <a:xfrm>
              <a:off x="42180" y="55116"/>
              <a:ext cx="203672" cy="1778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algn="ctr">
                <a:lnSpc>
                  <a:spcPct val="80000"/>
                </a:lnSpc>
                <a:spcBef>
                  <a:spcPts val="600"/>
                </a:spcBef>
                <a:defRPr sz="1000" b="1" cap="all">
                  <a:solidFill>
                    <a:srgbClr val="FFFFFF"/>
                  </a:solidFill>
                  <a:latin typeface="Segoe UI"/>
                  <a:ea typeface="Segoe UI"/>
                  <a:cs typeface="Segoe UI"/>
                  <a:sym typeface="Segoe UI"/>
                </a:defRPr>
              </a:lvl1pPr>
            </a:lstStyle>
            <a:p>
              <a:r>
                <a:t>5</a:t>
              </a:r>
            </a:p>
          </p:txBody>
        </p:sp>
      </p:grpSp>
      <p:grpSp>
        <p:nvGrpSpPr>
          <p:cNvPr id="2943" name="Groep 72"/>
          <p:cNvGrpSpPr/>
          <p:nvPr/>
        </p:nvGrpSpPr>
        <p:grpSpPr>
          <a:xfrm>
            <a:off x="8987356" y="5412430"/>
            <a:ext cx="412275" cy="429569"/>
            <a:chOff x="0" y="0"/>
            <a:chExt cx="412274" cy="429568"/>
          </a:xfrm>
        </p:grpSpPr>
        <p:sp>
          <p:nvSpPr>
            <p:cNvPr id="2938" name="Rechthoek 79"/>
            <p:cNvSpPr/>
            <p:nvPr/>
          </p:nvSpPr>
          <p:spPr>
            <a:xfrm>
              <a:off x="-1" y="-1"/>
              <a:ext cx="412276" cy="429570"/>
            </a:xfrm>
            <a:prstGeom prst="rect">
              <a:avLst/>
            </a:prstGeom>
            <a:solidFill>
              <a:srgbClr val="FFFFFF"/>
            </a:solidFill>
            <a:ln w="6350" cap="flat">
              <a:solidFill>
                <a:srgbClr val="D2D2D2"/>
              </a:solidFill>
              <a:prstDash val="solid"/>
              <a:miter lim="8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sp>
          <p:nvSpPr>
            <p:cNvPr id="2939" name="Tekstballon: rechthoek met afgeronde hoeken 80"/>
            <p:cNvSpPr/>
            <p:nvPr/>
          </p:nvSpPr>
          <p:spPr>
            <a:xfrm>
              <a:off x="98340" y="116842"/>
              <a:ext cx="244749" cy="225305"/>
            </a:xfrm>
            <a:custGeom>
              <a:avLst/>
              <a:gdLst/>
              <a:ahLst/>
              <a:cxnLst>
                <a:cxn ang="0">
                  <a:pos x="wd2" y="hd2"/>
                </a:cxn>
                <a:cxn ang="5400000">
                  <a:pos x="wd2" y="hd2"/>
                </a:cxn>
                <a:cxn ang="10800000">
                  <a:pos x="wd2" y="hd2"/>
                </a:cxn>
                <a:cxn ang="16200000">
                  <a:pos x="wd2" y="hd2"/>
                </a:cxn>
              </a:cxnLst>
              <a:rect l="0" t="0" r="r" b="b"/>
              <a:pathLst>
                <a:path w="21600" h="21600" extrusionOk="0">
                  <a:moveTo>
                    <a:pt x="0" y="2608"/>
                  </a:moveTo>
                  <a:cubicBezTo>
                    <a:pt x="0" y="1168"/>
                    <a:pt x="1075" y="0"/>
                    <a:pt x="2401" y="0"/>
                  </a:cubicBezTo>
                  <a:lnTo>
                    <a:pt x="3600" y="0"/>
                  </a:lnTo>
                  <a:lnTo>
                    <a:pt x="19199" y="0"/>
                  </a:lnTo>
                  <a:cubicBezTo>
                    <a:pt x="20525" y="0"/>
                    <a:pt x="21600" y="1168"/>
                    <a:pt x="21600" y="2608"/>
                  </a:cubicBezTo>
                  <a:lnTo>
                    <a:pt x="21600" y="13039"/>
                  </a:lnTo>
                  <a:cubicBezTo>
                    <a:pt x="21600" y="14480"/>
                    <a:pt x="20525" y="15647"/>
                    <a:pt x="19199" y="15647"/>
                  </a:cubicBezTo>
                  <a:lnTo>
                    <a:pt x="9000" y="15647"/>
                  </a:lnTo>
                  <a:lnTo>
                    <a:pt x="5125" y="21600"/>
                  </a:lnTo>
                  <a:lnTo>
                    <a:pt x="3600" y="15647"/>
                  </a:lnTo>
                  <a:lnTo>
                    <a:pt x="2401" y="15647"/>
                  </a:lnTo>
                  <a:cubicBezTo>
                    <a:pt x="1075" y="15647"/>
                    <a:pt x="0" y="14480"/>
                    <a:pt x="0" y="13039"/>
                  </a:cubicBezTo>
                  <a:lnTo>
                    <a:pt x="0" y="13039"/>
                  </a:lnTo>
                  <a:lnTo>
                    <a:pt x="0" y="9128"/>
                  </a:lnTo>
                  <a:close/>
                </a:path>
              </a:pathLst>
            </a:custGeom>
            <a:solidFill>
              <a:srgbClr val="F0F0F0"/>
            </a:solidFill>
            <a:ln w="6350" cap="flat">
              <a:solidFill>
                <a:srgbClr val="B7B4B3"/>
              </a:solidFill>
              <a:prstDash val="solid"/>
              <a:miter lim="8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grpSp>
          <p:nvGrpSpPr>
            <p:cNvPr id="2942" name="Groep 81"/>
            <p:cNvGrpSpPr/>
            <p:nvPr/>
          </p:nvGrpSpPr>
          <p:grpSpPr>
            <a:xfrm>
              <a:off x="37765" y="69602"/>
              <a:ext cx="143713" cy="118906"/>
              <a:chOff x="0" y="0"/>
              <a:chExt cx="143711" cy="118905"/>
            </a:xfrm>
          </p:grpSpPr>
          <p:sp>
            <p:nvSpPr>
              <p:cNvPr id="2940" name="Rechthoek 82"/>
              <p:cNvSpPr/>
              <p:nvPr/>
            </p:nvSpPr>
            <p:spPr>
              <a:xfrm>
                <a:off x="45816" y="35229"/>
                <a:ext cx="97896" cy="48446"/>
              </a:xfrm>
              <a:prstGeom prst="rect">
                <a:avLst/>
              </a:prstGeom>
              <a:solidFill>
                <a:srgbClr val="5281AE"/>
              </a:solidFill>
              <a:ln w="12700" cap="flat">
                <a:noFill/>
                <a:miter lim="4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sp>
            <p:nvSpPr>
              <p:cNvPr id="2941" name="Pijl: punthaak 83"/>
              <p:cNvSpPr/>
              <p:nvPr/>
            </p:nvSpPr>
            <p:spPr>
              <a:xfrm rot="10800000">
                <a:off x="-1" y="-1"/>
                <a:ext cx="108096" cy="118907"/>
              </a:xfrm>
              <a:prstGeom prst="chevron">
                <a:avLst>
                  <a:gd name="adj" fmla="val 50000"/>
                </a:avLst>
              </a:prstGeom>
              <a:solidFill>
                <a:srgbClr val="5281AE"/>
              </a:solidFill>
              <a:ln w="12700" cap="flat">
                <a:noFill/>
                <a:miter lim="4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grpSp>
      </p:grpSp>
      <p:grpSp>
        <p:nvGrpSpPr>
          <p:cNvPr id="2949" name="Groep 73"/>
          <p:cNvGrpSpPr/>
          <p:nvPr/>
        </p:nvGrpSpPr>
        <p:grpSpPr>
          <a:xfrm>
            <a:off x="9516068" y="5412430"/>
            <a:ext cx="412275" cy="429569"/>
            <a:chOff x="0" y="0"/>
            <a:chExt cx="412274" cy="429568"/>
          </a:xfrm>
        </p:grpSpPr>
        <p:sp>
          <p:nvSpPr>
            <p:cNvPr id="2944" name="Rechthoek 74"/>
            <p:cNvSpPr/>
            <p:nvPr/>
          </p:nvSpPr>
          <p:spPr>
            <a:xfrm>
              <a:off x="-1" y="-1"/>
              <a:ext cx="412276" cy="429570"/>
            </a:xfrm>
            <a:prstGeom prst="rect">
              <a:avLst/>
            </a:prstGeom>
            <a:solidFill>
              <a:srgbClr val="FFFFFF"/>
            </a:solidFill>
            <a:ln w="6350" cap="flat">
              <a:solidFill>
                <a:srgbClr val="D2D2D2"/>
              </a:solidFill>
              <a:prstDash val="solid"/>
              <a:miter lim="8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sp>
          <p:nvSpPr>
            <p:cNvPr id="2945" name="Tekstballon: rechthoek met afgeronde hoeken 75"/>
            <p:cNvSpPr/>
            <p:nvPr/>
          </p:nvSpPr>
          <p:spPr>
            <a:xfrm>
              <a:off x="98340" y="116842"/>
              <a:ext cx="244749" cy="225305"/>
            </a:xfrm>
            <a:custGeom>
              <a:avLst/>
              <a:gdLst/>
              <a:ahLst/>
              <a:cxnLst>
                <a:cxn ang="0">
                  <a:pos x="wd2" y="hd2"/>
                </a:cxn>
                <a:cxn ang="5400000">
                  <a:pos x="wd2" y="hd2"/>
                </a:cxn>
                <a:cxn ang="10800000">
                  <a:pos x="wd2" y="hd2"/>
                </a:cxn>
                <a:cxn ang="16200000">
                  <a:pos x="wd2" y="hd2"/>
                </a:cxn>
              </a:cxnLst>
              <a:rect l="0" t="0" r="r" b="b"/>
              <a:pathLst>
                <a:path w="21600" h="21600" extrusionOk="0">
                  <a:moveTo>
                    <a:pt x="0" y="2608"/>
                  </a:moveTo>
                  <a:cubicBezTo>
                    <a:pt x="0" y="1168"/>
                    <a:pt x="1075" y="0"/>
                    <a:pt x="2401" y="0"/>
                  </a:cubicBezTo>
                  <a:lnTo>
                    <a:pt x="3600" y="0"/>
                  </a:lnTo>
                  <a:lnTo>
                    <a:pt x="19199" y="0"/>
                  </a:lnTo>
                  <a:cubicBezTo>
                    <a:pt x="20525" y="0"/>
                    <a:pt x="21600" y="1168"/>
                    <a:pt x="21600" y="2608"/>
                  </a:cubicBezTo>
                  <a:lnTo>
                    <a:pt x="21600" y="13039"/>
                  </a:lnTo>
                  <a:cubicBezTo>
                    <a:pt x="21600" y="14480"/>
                    <a:pt x="20525" y="15647"/>
                    <a:pt x="19199" y="15647"/>
                  </a:cubicBezTo>
                  <a:lnTo>
                    <a:pt x="9000" y="15647"/>
                  </a:lnTo>
                  <a:lnTo>
                    <a:pt x="5125" y="21600"/>
                  </a:lnTo>
                  <a:lnTo>
                    <a:pt x="3600" y="15647"/>
                  </a:lnTo>
                  <a:lnTo>
                    <a:pt x="2401" y="15647"/>
                  </a:lnTo>
                  <a:cubicBezTo>
                    <a:pt x="1075" y="15647"/>
                    <a:pt x="0" y="14480"/>
                    <a:pt x="0" y="13039"/>
                  </a:cubicBezTo>
                  <a:lnTo>
                    <a:pt x="0" y="13039"/>
                  </a:lnTo>
                  <a:lnTo>
                    <a:pt x="0" y="9128"/>
                  </a:lnTo>
                  <a:close/>
                </a:path>
              </a:pathLst>
            </a:custGeom>
            <a:solidFill>
              <a:srgbClr val="F0F0F0"/>
            </a:solidFill>
            <a:ln w="6350" cap="flat">
              <a:solidFill>
                <a:srgbClr val="B7B4B3"/>
              </a:solidFill>
              <a:prstDash val="solid"/>
              <a:miter lim="8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grpSp>
          <p:nvGrpSpPr>
            <p:cNvPr id="2948" name="Groep 76"/>
            <p:cNvGrpSpPr/>
            <p:nvPr/>
          </p:nvGrpSpPr>
          <p:grpSpPr>
            <a:xfrm>
              <a:off x="82988" y="69602"/>
              <a:ext cx="143712" cy="118906"/>
              <a:chOff x="0" y="0"/>
              <a:chExt cx="143711" cy="118905"/>
            </a:xfrm>
          </p:grpSpPr>
          <p:sp>
            <p:nvSpPr>
              <p:cNvPr id="2946" name="Rechthoek 77"/>
              <p:cNvSpPr/>
              <p:nvPr/>
            </p:nvSpPr>
            <p:spPr>
              <a:xfrm flipH="1">
                <a:off x="0" y="35229"/>
                <a:ext cx="97895" cy="48446"/>
              </a:xfrm>
              <a:prstGeom prst="rect">
                <a:avLst/>
              </a:prstGeom>
              <a:solidFill>
                <a:srgbClr val="5281AE"/>
              </a:solidFill>
              <a:ln w="12700" cap="flat">
                <a:noFill/>
                <a:miter lim="4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sp>
            <p:nvSpPr>
              <p:cNvPr id="2947" name="Pijl: punthaak 78"/>
              <p:cNvSpPr/>
              <p:nvPr/>
            </p:nvSpPr>
            <p:spPr>
              <a:xfrm rot="10800000" flipH="1">
                <a:off x="35616" y="0"/>
                <a:ext cx="108096" cy="118906"/>
              </a:xfrm>
              <a:prstGeom prst="chevron">
                <a:avLst>
                  <a:gd name="adj" fmla="val 50000"/>
                </a:avLst>
              </a:prstGeom>
              <a:solidFill>
                <a:srgbClr val="5281AE"/>
              </a:solidFill>
              <a:ln w="12700" cap="flat">
                <a:noFill/>
                <a:miter lim="4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grpSp>
      </p:grpSp>
      <p:grpSp>
        <p:nvGrpSpPr>
          <p:cNvPr id="2952" name="Ovaal 84"/>
          <p:cNvGrpSpPr/>
          <p:nvPr/>
        </p:nvGrpSpPr>
        <p:grpSpPr>
          <a:xfrm>
            <a:off x="8762911" y="2648286"/>
            <a:ext cx="288033" cy="288033"/>
            <a:chOff x="0" y="0"/>
            <a:chExt cx="288032" cy="288032"/>
          </a:xfrm>
        </p:grpSpPr>
        <p:sp>
          <p:nvSpPr>
            <p:cNvPr id="2950" name="Circle"/>
            <p:cNvSpPr/>
            <p:nvPr/>
          </p:nvSpPr>
          <p:spPr>
            <a:xfrm>
              <a:off x="-1" y="-1"/>
              <a:ext cx="288034" cy="288034"/>
            </a:xfrm>
            <a:prstGeom prst="ellipse">
              <a:avLst/>
            </a:prstGeom>
            <a:solidFill>
              <a:srgbClr val="000000"/>
            </a:solidFill>
            <a:ln w="12700" cap="flat">
              <a:noFill/>
              <a:miter lim="400000"/>
            </a:ln>
            <a:effectLst/>
          </p:spPr>
          <p:txBody>
            <a:bodyPr wrap="square" lIns="45719" tIns="45719" rIns="45719" bIns="45719" numCol="1" anchor="ctr">
              <a:noAutofit/>
            </a:bodyPr>
            <a:lstStyle/>
            <a:p>
              <a:pPr algn="ctr">
                <a:lnSpc>
                  <a:spcPct val="80000"/>
                </a:lnSpc>
                <a:spcBef>
                  <a:spcPts val="600"/>
                </a:spcBef>
                <a:defRPr>
                  <a:solidFill>
                    <a:srgbClr val="FFFFFF"/>
                  </a:solidFill>
                  <a:latin typeface="+mj-lt"/>
                  <a:ea typeface="+mj-ea"/>
                  <a:cs typeface="+mj-cs"/>
                  <a:sym typeface="Calibri"/>
                </a:defRPr>
              </a:pPr>
              <a:endParaRPr/>
            </a:p>
          </p:txBody>
        </p:sp>
        <p:sp>
          <p:nvSpPr>
            <p:cNvPr id="2951" name="1"/>
            <p:cNvSpPr txBox="1"/>
            <p:nvPr/>
          </p:nvSpPr>
          <p:spPr>
            <a:xfrm>
              <a:off x="42180" y="55116"/>
              <a:ext cx="203672" cy="1778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algn="ctr">
                <a:lnSpc>
                  <a:spcPct val="80000"/>
                </a:lnSpc>
                <a:spcBef>
                  <a:spcPts val="600"/>
                </a:spcBef>
                <a:defRPr sz="1000" b="1" cap="all">
                  <a:solidFill>
                    <a:srgbClr val="FFFFFF"/>
                  </a:solidFill>
                  <a:latin typeface="Segoe UI"/>
                  <a:ea typeface="Segoe UI"/>
                  <a:cs typeface="Segoe UI"/>
                  <a:sym typeface="Segoe UI"/>
                </a:defRPr>
              </a:lvl1pPr>
            </a:lstStyle>
            <a:p>
              <a:r>
                <a:t>1</a:t>
              </a:r>
            </a:p>
          </p:txBody>
        </p:sp>
      </p:grpSp>
      <p:grpSp>
        <p:nvGrpSpPr>
          <p:cNvPr id="2955" name="Ovaal 85"/>
          <p:cNvGrpSpPr/>
          <p:nvPr/>
        </p:nvGrpSpPr>
        <p:grpSpPr>
          <a:xfrm>
            <a:off x="8741151" y="3751522"/>
            <a:ext cx="288033" cy="288033"/>
            <a:chOff x="0" y="0"/>
            <a:chExt cx="288032" cy="288032"/>
          </a:xfrm>
        </p:grpSpPr>
        <p:sp>
          <p:nvSpPr>
            <p:cNvPr id="2953" name="Circle"/>
            <p:cNvSpPr/>
            <p:nvPr/>
          </p:nvSpPr>
          <p:spPr>
            <a:xfrm>
              <a:off x="-1" y="-1"/>
              <a:ext cx="288034" cy="288034"/>
            </a:xfrm>
            <a:prstGeom prst="ellipse">
              <a:avLst/>
            </a:prstGeom>
            <a:solidFill>
              <a:srgbClr val="000000"/>
            </a:solidFill>
            <a:ln w="12700" cap="flat">
              <a:noFill/>
              <a:miter lim="400000"/>
            </a:ln>
            <a:effectLst/>
          </p:spPr>
          <p:txBody>
            <a:bodyPr wrap="square" lIns="45719" tIns="45719" rIns="45719" bIns="45719" numCol="1" anchor="ctr">
              <a:noAutofit/>
            </a:bodyPr>
            <a:lstStyle/>
            <a:p>
              <a:pPr algn="ctr">
                <a:lnSpc>
                  <a:spcPct val="80000"/>
                </a:lnSpc>
                <a:spcBef>
                  <a:spcPts val="600"/>
                </a:spcBef>
                <a:defRPr>
                  <a:solidFill>
                    <a:srgbClr val="FFFFFF"/>
                  </a:solidFill>
                  <a:latin typeface="+mj-lt"/>
                  <a:ea typeface="+mj-ea"/>
                  <a:cs typeface="+mj-cs"/>
                  <a:sym typeface="Calibri"/>
                </a:defRPr>
              </a:pPr>
              <a:endParaRPr/>
            </a:p>
          </p:txBody>
        </p:sp>
        <p:sp>
          <p:nvSpPr>
            <p:cNvPr id="2954" name="3"/>
            <p:cNvSpPr txBox="1"/>
            <p:nvPr/>
          </p:nvSpPr>
          <p:spPr>
            <a:xfrm>
              <a:off x="42180" y="55116"/>
              <a:ext cx="203672" cy="1778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algn="ctr">
                <a:lnSpc>
                  <a:spcPct val="80000"/>
                </a:lnSpc>
                <a:spcBef>
                  <a:spcPts val="600"/>
                </a:spcBef>
                <a:defRPr sz="1000" b="1" cap="all">
                  <a:solidFill>
                    <a:srgbClr val="FFFFFF"/>
                  </a:solidFill>
                  <a:latin typeface="Segoe UI"/>
                  <a:ea typeface="Segoe UI"/>
                  <a:cs typeface="Segoe UI"/>
                  <a:sym typeface="Segoe UI"/>
                </a:defRPr>
              </a:lvl1pPr>
            </a:lstStyle>
            <a:p>
              <a:r>
                <a:t>3</a:t>
              </a:r>
            </a:p>
          </p:txBody>
        </p:sp>
      </p:grpSp>
      <p:grpSp>
        <p:nvGrpSpPr>
          <p:cNvPr id="2958" name="Ovaal 86"/>
          <p:cNvGrpSpPr/>
          <p:nvPr/>
        </p:nvGrpSpPr>
        <p:grpSpPr>
          <a:xfrm>
            <a:off x="8571520" y="4645726"/>
            <a:ext cx="288033" cy="288033"/>
            <a:chOff x="0" y="0"/>
            <a:chExt cx="288032" cy="288032"/>
          </a:xfrm>
        </p:grpSpPr>
        <p:sp>
          <p:nvSpPr>
            <p:cNvPr id="2956" name="Circle"/>
            <p:cNvSpPr/>
            <p:nvPr/>
          </p:nvSpPr>
          <p:spPr>
            <a:xfrm>
              <a:off x="-1" y="-1"/>
              <a:ext cx="288034" cy="288034"/>
            </a:xfrm>
            <a:prstGeom prst="ellipse">
              <a:avLst/>
            </a:prstGeom>
            <a:solidFill>
              <a:srgbClr val="000000"/>
            </a:solidFill>
            <a:ln w="12700" cap="flat">
              <a:noFill/>
              <a:miter lim="400000"/>
            </a:ln>
            <a:effectLst/>
          </p:spPr>
          <p:txBody>
            <a:bodyPr wrap="square" lIns="45719" tIns="45719" rIns="45719" bIns="45719" numCol="1" anchor="ctr">
              <a:noAutofit/>
            </a:bodyPr>
            <a:lstStyle/>
            <a:p>
              <a:pPr algn="ctr">
                <a:lnSpc>
                  <a:spcPct val="80000"/>
                </a:lnSpc>
                <a:spcBef>
                  <a:spcPts val="600"/>
                </a:spcBef>
                <a:defRPr>
                  <a:solidFill>
                    <a:srgbClr val="FFFFFF"/>
                  </a:solidFill>
                  <a:latin typeface="+mj-lt"/>
                  <a:ea typeface="+mj-ea"/>
                  <a:cs typeface="+mj-cs"/>
                  <a:sym typeface="Calibri"/>
                </a:defRPr>
              </a:pPr>
              <a:endParaRPr/>
            </a:p>
          </p:txBody>
        </p:sp>
        <p:sp>
          <p:nvSpPr>
            <p:cNvPr id="2957" name="4"/>
            <p:cNvSpPr txBox="1"/>
            <p:nvPr/>
          </p:nvSpPr>
          <p:spPr>
            <a:xfrm>
              <a:off x="42180" y="55116"/>
              <a:ext cx="203672" cy="1778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algn="ctr">
                <a:lnSpc>
                  <a:spcPct val="80000"/>
                </a:lnSpc>
                <a:spcBef>
                  <a:spcPts val="600"/>
                </a:spcBef>
                <a:defRPr sz="1000" b="1" cap="all">
                  <a:solidFill>
                    <a:srgbClr val="FFFFFF"/>
                  </a:solidFill>
                  <a:latin typeface="Segoe UI"/>
                  <a:ea typeface="Segoe UI"/>
                  <a:cs typeface="Segoe UI"/>
                  <a:sym typeface="Segoe UI"/>
                </a:defRPr>
              </a:lvl1pPr>
            </a:lstStyle>
            <a:p>
              <a:r>
                <a:t>4</a:t>
              </a:r>
            </a:p>
          </p:txBody>
        </p:sp>
      </p:grpSp>
      <p:grpSp>
        <p:nvGrpSpPr>
          <p:cNvPr id="2961" name="Ovaal 87"/>
          <p:cNvGrpSpPr/>
          <p:nvPr/>
        </p:nvGrpSpPr>
        <p:grpSpPr>
          <a:xfrm>
            <a:off x="8773859" y="3160240"/>
            <a:ext cx="288033" cy="288033"/>
            <a:chOff x="0" y="0"/>
            <a:chExt cx="288032" cy="288032"/>
          </a:xfrm>
        </p:grpSpPr>
        <p:sp>
          <p:nvSpPr>
            <p:cNvPr id="2959" name="Circle"/>
            <p:cNvSpPr/>
            <p:nvPr/>
          </p:nvSpPr>
          <p:spPr>
            <a:xfrm>
              <a:off x="-1" y="-1"/>
              <a:ext cx="288034" cy="288034"/>
            </a:xfrm>
            <a:prstGeom prst="ellipse">
              <a:avLst/>
            </a:prstGeom>
            <a:solidFill>
              <a:srgbClr val="000000"/>
            </a:solidFill>
            <a:ln w="12700" cap="flat">
              <a:noFill/>
              <a:miter lim="400000"/>
            </a:ln>
            <a:effectLst/>
          </p:spPr>
          <p:txBody>
            <a:bodyPr wrap="square" lIns="45719" tIns="45719" rIns="45719" bIns="45719" numCol="1" anchor="ctr">
              <a:noAutofit/>
            </a:bodyPr>
            <a:lstStyle/>
            <a:p>
              <a:pPr algn="ctr">
                <a:lnSpc>
                  <a:spcPct val="80000"/>
                </a:lnSpc>
                <a:spcBef>
                  <a:spcPts val="600"/>
                </a:spcBef>
                <a:defRPr>
                  <a:solidFill>
                    <a:srgbClr val="FFFFFF"/>
                  </a:solidFill>
                  <a:latin typeface="+mj-lt"/>
                  <a:ea typeface="+mj-ea"/>
                  <a:cs typeface="+mj-cs"/>
                  <a:sym typeface="Calibri"/>
                </a:defRPr>
              </a:pPr>
              <a:endParaRPr/>
            </a:p>
          </p:txBody>
        </p:sp>
        <p:sp>
          <p:nvSpPr>
            <p:cNvPr id="2960" name="2"/>
            <p:cNvSpPr txBox="1"/>
            <p:nvPr/>
          </p:nvSpPr>
          <p:spPr>
            <a:xfrm>
              <a:off x="42180" y="55116"/>
              <a:ext cx="203672" cy="1778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algn="ctr">
                <a:lnSpc>
                  <a:spcPct val="80000"/>
                </a:lnSpc>
                <a:spcBef>
                  <a:spcPts val="600"/>
                </a:spcBef>
                <a:defRPr sz="1000" b="1" cap="all">
                  <a:solidFill>
                    <a:srgbClr val="FFFFFF"/>
                  </a:solidFill>
                  <a:latin typeface="Segoe UI"/>
                  <a:ea typeface="Segoe UI"/>
                  <a:cs typeface="Segoe UI"/>
                  <a:sym typeface="Segoe UI"/>
                </a:defRPr>
              </a:lvl1pPr>
            </a:lstStyle>
            <a:p>
              <a:r>
                <a:t>2</a:t>
              </a:r>
            </a:p>
          </p:txBody>
        </p:sp>
      </p:grpSp>
      <p:grpSp>
        <p:nvGrpSpPr>
          <p:cNvPr id="2964" name="Ovaal 93"/>
          <p:cNvGrpSpPr/>
          <p:nvPr/>
        </p:nvGrpSpPr>
        <p:grpSpPr>
          <a:xfrm>
            <a:off x="1215428" y="5412430"/>
            <a:ext cx="288033" cy="288033"/>
            <a:chOff x="0" y="0"/>
            <a:chExt cx="288032" cy="288032"/>
          </a:xfrm>
        </p:grpSpPr>
        <p:sp>
          <p:nvSpPr>
            <p:cNvPr id="2962" name="Circle"/>
            <p:cNvSpPr/>
            <p:nvPr/>
          </p:nvSpPr>
          <p:spPr>
            <a:xfrm>
              <a:off x="-1" y="-1"/>
              <a:ext cx="288034" cy="288034"/>
            </a:xfrm>
            <a:prstGeom prst="ellipse">
              <a:avLst/>
            </a:prstGeom>
            <a:solidFill>
              <a:srgbClr val="000000"/>
            </a:solidFill>
            <a:ln w="12700" cap="flat">
              <a:noFill/>
              <a:miter lim="400000"/>
            </a:ln>
            <a:effectLst/>
          </p:spPr>
          <p:txBody>
            <a:bodyPr wrap="square" lIns="45719" tIns="45719" rIns="45719" bIns="45719" numCol="1" anchor="ctr">
              <a:noAutofit/>
            </a:bodyPr>
            <a:lstStyle/>
            <a:p>
              <a:pPr algn="ctr">
                <a:lnSpc>
                  <a:spcPct val="80000"/>
                </a:lnSpc>
                <a:spcBef>
                  <a:spcPts val="600"/>
                </a:spcBef>
                <a:defRPr sz="1000" b="1" cap="all">
                  <a:solidFill>
                    <a:srgbClr val="FFFFFF"/>
                  </a:solidFill>
                  <a:latin typeface="Segoe UI"/>
                  <a:ea typeface="Segoe UI"/>
                  <a:cs typeface="Segoe UI"/>
                  <a:sym typeface="Segoe UI"/>
                </a:defRPr>
              </a:pPr>
              <a:endParaRPr/>
            </a:p>
          </p:txBody>
        </p:sp>
        <p:sp>
          <p:nvSpPr>
            <p:cNvPr id="2963" name="5"/>
            <p:cNvSpPr txBox="1"/>
            <p:nvPr/>
          </p:nvSpPr>
          <p:spPr>
            <a:xfrm>
              <a:off x="42180" y="55116"/>
              <a:ext cx="203672" cy="1778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algn="ctr">
                <a:lnSpc>
                  <a:spcPct val="80000"/>
                </a:lnSpc>
                <a:spcBef>
                  <a:spcPts val="600"/>
                </a:spcBef>
                <a:defRPr sz="1000" b="1" cap="all">
                  <a:solidFill>
                    <a:srgbClr val="FFFFFF"/>
                  </a:solidFill>
                  <a:latin typeface="Segoe UI"/>
                  <a:ea typeface="Segoe UI"/>
                  <a:cs typeface="Segoe UI"/>
                  <a:sym typeface="Segoe UI"/>
                </a:defRPr>
              </a:lvl1pPr>
            </a:lstStyle>
            <a:p>
              <a:r>
                <a:t>5</a:t>
              </a:r>
            </a:p>
          </p:txBody>
        </p:sp>
      </p:grpSp>
      <p:grpSp>
        <p:nvGrpSpPr>
          <p:cNvPr id="2967" name="Ovaal 94"/>
          <p:cNvGrpSpPr/>
          <p:nvPr/>
        </p:nvGrpSpPr>
        <p:grpSpPr>
          <a:xfrm>
            <a:off x="1215428" y="2648286"/>
            <a:ext cx="288033" cy="288033"/>
            <a:chOff x="0" y="0"/>
            <a:chExt cx="288032" cy="288032"/>
          </a:xfrm>
        </p:grpSpPr>
        <p:sp>
          <p:nvSpPr>
            <p:cNvPr id="2965" name="Circle"/>
            <p:cNvSpPr/>
            <p:nvPr/>
          </p:nvSpPr>
          <p:spPr>
            <a:xfrm>
              <a:off x="-1" y="-1"/>
              <a:ext cx="288034" cy="288034"/>
            </a:xfrm>
            <a:prstGeom prst="ellipse">
              <a:avLst/>
            </a:prstGeom>
            <a:solidFill>
              <a:srgbClr val="000000"/>
            </a:solidFill>
            <a:ln w="12700" cap="flat">
              <a:noFill/>
              <a:miter lim="400000"/>
            </a:ln>
            <a:effectLst/>
          </p:spPr>
          <p:txBody>
            <a:bodyPr wrap="square" lIns="45719" tIns="45719" rIns="45719" bIns="45719" numCol="1" anchor="ctr">
              <a:noAutofit/>
            </a:bodyPr>
            <a:lstStyle/>
            <a:p>
              <a:pPr algn="ctr">
                <a:lnSpc>
                  <a:spcPct val="80000"/>
                </a:lnSpc>
                <a:spcBef>
                  <a:spcPts val="600"/>
                </a:spcBef>
                <a:defRPr>
                  <a:solidFill>
                    <a:srgbClr val="FFFFFF"/>
                  </a:solidFill>
                  <a:latin typeface="+mj-lt"/>
                  <a:ea typeface="+mj-ea"/>
                  <a:cs typeface="+mj-cs"/>
                  <a:sym typeface="Calibri"/>
                </a:defRPr>
              </a:pPr>
              <a:endParaRPr/>
            </a:p>
          </p:txBody>
        </p:sp>
        <p:sp>
          <p:nvSpPr>
            <p:cNvPr id="2966" name="1"/>
            <p:cNvSpPr txBox="1"/>
            <p:nvPr/>
          </p:nvSpPr>
          <p:spPr>
            <a:xfrm>
              <a:off x="42180" y="55116"/>
              <a:ext cx="203672" cy="1778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algn="ctr">
                <a:lnSpc>
                  <a:spcPct val="80000"/>
                </a:lnSpc>
                <a:spcBef>
                  <a:spcPts val="600"/>
                </a:spcBef>
                <a:defRPr sz="1000" b="1" cap="all">
                  <a:solidFill>
                    <a:srgbClr val="FFFFFF"/>
                  </a:solidFill>
                  <a:latin typeface="Segoe UI"/>
                  <a:ea typeface="Segoe UI"/>
                  <a:cs typeface="Segoe UI"/>
                  <a:sym typeface="Segoe UI"/>
                </a:defRPr>
              </a:lvl1pPr>
            </a:lstStyle>
            <a:p>
              <a:r>
                <a:t>1</a:t>
              </a:r>
            </a:p>
          </p:txBody>
        </p:sp>
      </p:grpSp>
      <p:grpSp>
        <p:nvGrpSpPr>
          <p:cNvPr id="2970" name="Ovaal 95"/>
          <p:cNvGrpSpPr/>
          <p:nvPr/>
        </p:nvGrpSpPr>
        <p:grpSpPr>
          <a:xfrm>
            <a:off x="1215428" y="3751522"/>
            <a:ext cx="288033" cy="288033"/>
            <a:chOff x="0" y="0"/>
            <a:chExt cx="288032" cy="288032"/>
          </a:xfrm>
        </p:grpSpPr>
        <p:sp>
          <p:nvSpPr>
            <p:cNvPr id="2968" name="Circle"/>
            <p:cNvSpPr/>
            <p:nvPr/>
          </p:nvSpPr>
          <p:spPr>
            <a:xfrm>
              <a:off x="-1" y="-1"/>
              <a:ext cx="288034" cy="288034"/>
            </a:xfrm>
            <a:prstGeom prst="ellipse">
              <a:avLst/>
            </a:prstGeom>
            <a:solidFill>
              <a:srgbClr val="000000"/>
            </a:solidFill>
            <a:ln w="12700" cap="flat">
              <a:noFill/>
              <a:miter lim="400000"/>
            </a:ln>
            <a:effectLst/>
          </p:spPr>
          <p:txBody>
            <a:bodyPr wrap="square" lIns="45719" tIns="45719" rIns="45719" bIns="45719" numCol="1" anchor="ctr">
              <a:noAutofit/>
            </a:bodyPr>
            <a:lstStyle/>
            <a:p>
              <a:pPr algn="ctr">
                <a:lnSpc>
                  <a:spcPct val="80000"/>
                </a:lnSpc>
                <a:spcBef>
                  <a:spcPts val="600"/>
                </a:spcBef>
                <a:defRPr>
                  <a:solidFill>
                    <a:srgbClr val="FFFFFF"/>
                  </a:solidFill>
                  <a:latin typeface="+mj-lt"/>
                  <a:ea typeface="+mj-ea"/>
                  <a:cs typeface="+mj-cs"/>
                  <a:sym typeface="Calibri"/>
                </a:defRPr>
              </a:pPr>
              <a:endParaRPr/>
            </a:p>
          </p:txBody>
        </p:sp>
        <p:sp>
          <p:nvSpPr>
            <p:cNvPr id="2969" name="3"/>
            <p:cNvSpPr txBox="1"/>
            <p:nvPr/>
          </p:nvSpPr>
          <p:spPr>
            <a:xfrm>
              <a:off x="42180" y="55116"/>
              <a:ext cx="203672" cy="1778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algn="ctr">
                <a:lnSpc>
                  <a:spcPct val="80000"/>
                </a:lnSpc>
                <a:spcBef>
                  <a:spcPts val="600"/>
                </a:spcBef>
                <a:defRPr sz="1000" b="1" cap="all">
                  <a:solidFill>
                    <a:srgbClr val="FFFFFF"/>
                  </a:solidFill>
                  <a:latin typeface="Segoe UI"/>
                  <a:ea typeface="Segoe UI"/>
                  <a:cs typeface="Segoe UI"/>
                  <a:sym typeface="Segoe UI"/>
                </a:defRPr>
              </a:lvl1pPr>
            </a:lstStyle>
            <a:p>
              <a:r>
                <a:t>3</a:t>
              </a:r>
            </a:p>
          </p:txBody>
        </p:sp>
      </p:grpSp>
      <p:grpSp>
        <p:nvGrpSpPr>
          <p:cNvPr id="2973" name="Ovaal 96"/>
          <p:cNvGrpSpPr/>
          <p:nvPr/>
        </p:nvGrpSpPr>
        <p:grpSpPr>
          <a:xfrm>
            <a:off x="1215428" y="4645726"/>
            <a:ext cx="288033" cy="288033"/>
            <a:chOff x="0" y="0"/>
            <a:chExt cx="288032" cy="288032"/>
          </a:xfrm>
        </p:grpSpPr>
        <p:sp>
          <p:nvSpPr>
            <p:cNvPr id="2971" name="Circle"/>
            <p:cNvSpPr/>
            <p:nvPr/>
          </p:nvSpPr>
          <p:spPr>
            <a:xfrm>
              <a:off x="-1" y="-1"/>
              <a:ext cx="288034" cy="288034"/>
            </a:xfrm>
            <a:prstGeom prst="ellipse">
              <a:avLst/>
            </a:prstGeom>
            <a:solidFill>
              <a:srgbClr val="000000"/>
            </a:solidFill>
            <a:ln w="12700" cap="flat">
              <a:noFill/>
              <a:miter lim="400000"/>
            </a:ln>
            <a:effectLst/>
          </p:spPr>
          <p:txBody>
            <a:bodyPr wrap="square" lIns="45719" tIns="45719" rIns="45719" bIns="45719" numCol="1" anchor="ctr">
              <a:noAutofit/>
            </a:bodyPr>
            <a:lstStyle/>
            <a:p>
              <a:pPr algn="ctr">
                <a:lnSpc>
                  <a:spcPct val="80000"/>
                </a:lnSpc>
                <a:spcBef>
                  <a:spcPts val="600"/>
                </a:spcBef>
                <a:defRPr>
                  <a:solidFill>
                    <a:srgbClr val="FFFFFF"/>
                  </a:solidFill>
                  <a:latin typeface="+mj-lt"/>
                  <a:ea typeface="+mj-ea"/>
                  <a:cs typeface="+mj-cs"/>
                  <a:sym typeface="Calibri"/>
                </a:defRPr>
              </a:pPr>
              <a:endParaRPr/>
            </a:p>
          </p:txBody>
        </p:sp>
        <p:sp>
          <p:nvSpPr>
            <p:cNvPr id="2972" name="4"/>
            <p:cNvSpPr txBox="1"/>
            <p:nvPr/>
          </p:nvSpPr>
          <p:spPr>
            <a:xfrm>
              <a:off x="42180" y="55116"/>
              <a:ext cx="203672" cy="1778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algn="ctr">
                <a:lnSpc>
                  <a:spcPct val="80000"/>
                </a:lnSpc>
                <a:spcBef>
                  <a:spcPts val="600"/>
                </a:spcBef>
                <a:defRPr sz="1000" b="1" cap="all">
                  <a:solidFill>
                    <a:srgbClr val="FFFFFF"/>
                  </a:solidFill>
                  <a:latin typeface="Segoe UI"/>
                  <a:ea typeface="Segoe UI"/>
                  <a:cs typeface="Segoe UI"/>
                  <a:sym typeface="Segoe UI"/>
                </a:defRPr>
              </a:lvl1pPr>
            </a:lstStyle>
            <a:p>
              <a:r>
                <a:t>4</a:t>
              </a:r>
            </a:p>
          </p:txBody>
        </p:sp>
      </p:grpSp>
      <p:grpSp>
        <p:nvGrpSpPr>
          <p:cNvPr id="2976" name="Ovaal 97"/>
          <p:cNvGrpSpPr/>
          <p:nvPr/>
        </p:nvGrpSpPr>
        <p:grpSpPr>
          <a:xfrm>
            <a:off x="1215428" y="3160240"/>
            <a:ext cx="288033" cy="288033"/>
            <a:chOff x="0" y="0"/>
            <a:chExt cx="288032" cy="288032"/>
          </a:xfrm>
        </p:grpSpPr>
        <p:sp>
          <p:nvSpPr>
            <p:cNvPr id="2974" name="Circle"/>
            <p:cNvSpPr/>
            <p:nvPr/>
          </p:nvSpPr>
          <p:spPr>
            <a:xfrm>
              <a:off x="-1" y="-1"/>
              <a:ext cx="288034" cy="288034"/>
            </a:xfrm>
            <a:prstGeom prst="ellipse">
              <a:avLst/>
            </a:prstGeom>
            <a:solidFill>
              <a:srgbClr val="000000"/>
            </a:solidFill>
            <a:ln w="12700" cap="flat">
              <a:noFill/>
              <a:miter lim="400000"/>
            </a:ln>
            <a:effectLst/>
          </p:spPr>
          <p:txBody>
            <a:bodyPr wrap="square" lIns="45719" tIns="45719" rIns="45719" bIns="45719" numCol="1" anchor="ctr">
              <a:noAutofit/>
            </a:bodyPr>
            <a:lstStyle/>
            <a:p>
              <a:pPr algn="ctr">
                <a:lnSpc>
                  <a:spcPct val="80000"/>
                </a:lnSpc>
                <a:spcBef>
                  <a:spcPts val="600"/>
                </a:spcBef>
                <a:defRPr>
                  <a:solidFill>
                    <a:srgbClr val="FFFFFF"/>
                  </a:solidFill>
                  <a:latin typeface="+mj-lt"/>
                  <a:ea typeface="+mj-ea"/>
                  <a:cs typeface="+mj-cs"/>
                  <a:sym typeface="Calibri"/>
                </a:defRPr>
              </a:pPr>
              <a:endParaRPr/>
            </a:p>
          </p:txBody>
        </p:sp>
        <p:sp>
          <p:nvSpPr>
            <p:cNvPr id="2975" name="2"/>
            <p:cNvSpPr txBox="1"/>
            <p:nvPr/>
          </p:nvSpPr>
          <p:spPr>
            <a:xfrm>
              <a:off x="42180" y="55116"/>
              <a:ext cx="203672" cy="1778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algn="ctr">
                <a:lnSpc>
                  <a:spcPct val="80000"/>
                </a:lnSpc>
                <a:spcBef>
                  <a:spcPts val="600"/>
                </a:spcBef>
                <a:defRPr sz="1000" b="1" cap="all">
                  <a:solidFill>
                    <a:srgbClr val="FFFFFF"/>
                  </a:solidFill>
                  <a:latin typeface="Segoe UI"/>
                  <a:ea typeface="Segoe UI"/>
                  <a:cs typeface="Segoe UI"/>
                  <a:sym typeface="Segoe UI"/>
                </a:defRPr>
              </a:lvl1pPr>
            </a:lstStyle>
            <a:p>
              <a:r>
                <a:t>2</a:t>
              </a:r>
            </a:p>
          </p:txBody>
        </p:sp>
      </p:grpSp>
      <p:sp>
        <p:nvSpPr>
          <p:cNvPr id="2977" name="HYPERLINK (WEBSITE)">
            <a:hlinkClick r:id="rId3"/>
          </p:cNvPr>
          <p:cNvSpPr/>
          <p:nvPr/>
        </p:nvSpPr>
        <p:spPr>
          <a:xfrm>
            <a:off x="-1" y="0"/>
            <a:ext cx="1330651" cy="1100697"/>
          </a:xfrm>
          <a:prstGeom prst="rect">
            <a:avLst/>
          </a:prstGeom>
          <a:solidFill>
            <a:srgbClr val="4472C4">
              <a:alpha val="0"/>
            </a:srgbClr>
          </a:solidFill>
          <a:ln w="12700">
            <a:miter lim="400000"/>
          </a:ln>
        </p:spPr>
        <p:txBody>
          <a:bodyPr lIns="45719" rIns="45719" anchor="ctr"/>
          <a:lstStyle/>
          <a:p>
            <a:pPr>
              <a:defRPr sz="1000" b="1">
                <a:solidFill>
                  <a:srgbClr val="211F26"/>
                </a:solidFill>
                <a:latin typeface="+mj-lt"/>
                <a:ea typeface="+mj-ea"/>
                <a:cs typeface="+mj-cs"/>
                <a:sym typeface="Calibri"/>
              </a:defRPr>
            </a:pPr>
            <a:endParaRPr/>
          </a:p>
        </p:txBody>
      </p:sp>
      <p:sp>
        <p:nvSpPr>
          <p:cNvPr id="297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35" name="Groep 9"/>
          <p:cNvGrpSpPr/>
          <p:nvPr/>
        </p:nvGrpSpPr>
        <p:grpSpPr>
          <a:xfrm>
            <a:off x="2982511" y="-1228655"/>
            <a:ext cx="6226977" cy="490402"/>
            <a:chOff x="0" y="0"/>
            <a:chExt cx="6226976" cy="490400"/>
          </a:xfrm>
        </p:grpSpPr>
        <p:sp>
          <p:nvSpPr>
            <p:cNvPr id="23" name="Rechthoek 36"/>
            <p:cNvSpPr/>
            <p:nvPr/>
          </p:nvSpPr>
          <p:spPr>
            <a:xfrm rot="16200000">
              <a:off x="3007798" y="-2728777"/>
              <a:ext cx="211380" cy="6226977"/>
            </a:xfrm>
            <a:prstGeom prst="rect">
              <a:avLst/>
            </a:prstGeom>
            <a:solidFill>
              <a:schemeClr val="accent1"/>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nvGrpSpPr>
            <p:cNvPr id="34" name="Groep 8"/>
            <p:cNvGrpSpPr/>
            <p:nvPr/>
          </p:nvGrpSpPr>
          <p:grpSpPr>
            <a:xfrm>
              <a:off x="0" y="0"/>
              <a:ext cx="6226975" cy="211381"/>
              <a:chOff x="0" y="0"/>
              <a:chExt cx="6226974" cy="211380"/>
            </a:xfrm>
          </p:grpSpPr>
          <p:sp>
            <p:nvSpPr>
              <p:cNvPr id="24" name="Rechthoek 6"/>
              <p:cNvSpPr/>
              <p:nvPr/>
            </p:nvSpPr>
            <p:spPr>
              <a:xfrm rot="16200000">
                <a:off x="168192" y="-168191"/>
                <a:ext cx="211380" cy="547765"/>
              </a:xfrm>
              <a:prstGeom prst="rect">
                <a:avLst/>
              </a:prstGeom>
              <a:solidFill>
                <a:schemeClr val="accent2"/>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5" name="Rechthoek 29"/>
              <p:cNvSpPr/>
              <p:nvPr/>
            </p:nvSpPr>
            <p:spPr>
              <a:xfrm rot="16200000">
                <a:off x="799215" y="-168191"/>
                <a:ext cx="211380" cy="547765"/>
              </a:xfrm>
              <a:prstGeom prst="rect">
                <a:avLst/>
              </a:prstGeom>
              <a:solidFill>
                <a:srgbClr val="0066A2"/>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6" name="Rechthoek 30"/>
              <p:cNvSpPr/>
              <p:nvPr/>
            </p:nvSpPr>
            <p:spPr>
              <a:xfrm rot="16200000">
                <a:off x="1430239" y="-168191"/>
                <a:ext cx="211380" cy="547765"/>
              </a:xfrm>
              <a:prstGeom prst="rect">
                <a:avLst/>
              </a:prstGeom>
              <a:solidFill>
                <a:srgbClr val="00B7D3"/>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7" name="Rechthoek 31"/>
              <p:cNvSpPr/>
              <p:nvPr/>
            </p:nvSpPr>
            <p:spPr>
              <a:xfrm rot="16200000">
                <a:off x="2061263" y="-168191"/>
                <a:ext cx="211380" cy="547765"/>
              </a:xfrm>
              <a:prstGeom prst="rect">
                <a:avLst/>
              </a:prstGeom>
              <a:solidFill>
                <a:schemeClr val="accent4"/>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8" name="Rechthoek 32"/>
              <p:cNvSpPr/>
              <p:nvPr/>
            </p:nvSpPr>
            <p:spPr>
              <a:xfrm rot="16200000">
                <a:off x="2692286" y="-168191"/>
                <a:ext cx="211380" cy="547765"/>
              </a:xfrm>
              <a:prstGeom prst="rect">
                <a:avLst/>
              </a:prstGeom>
              <a:solidFill>
                <a:srgbClr val="61A4B4"/>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9" name="Rechthoek 33"/>
              <p:cNvSpPr/>
              <p:nvPr/>
            </p:nvSpPr>
            <p:spPr>
              <a:xfrm rot="16200000">
                <a:off x="3323310" y="-168191"/>
                <a:ext cx="211380" cy="547765"/>
              </a:xfrm>
              <a:prstGeom prst="rect">
                <a:avLst/>
              </a:prstGeom>
              <a:solidFill>
                <a:srgbClr val="82D7C6"/>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30" name="Rechthoek 34"/>
              <p:cNvSpPr/>
              <p:nvPr/>
            </p:nvSpPr>
            <p:spPr>
              <a:xfrm rot="16200000">
                <a:off x="3954334" y="-168191"/>
                <a:ext cx="211380" cy="547765"/>
              </a:xfrm>
              <a:prstGeom prst="rect">
                <a:avLst/>
              </a:prstGeom>
              <a:solidFill>
                <a:schemeClr val="accent6"/>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31" name="Rechthoek 37"/>
              <p:cNvSpPr/>
              <p:nvPr/>
            </p:nvSpPr>
            <p:spPr>
              <a:xfrm rot="16200000">
                <a:off x="4585357" y="-168192"/>
                <a:ext cx="211380" cy="547765"/>
              </a:xfrm>
              <a:prstGeom prst="rect">
                <a:avLst/>
              </a:prstGeom>
              <a:solidFill>
                <a:srgbClr val="99D28C"/>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32" name="Rechthoek 38"/>
              <p:cNvSpPr/>
              <p:nvPr/>
            </p:nvSpPr>
            <p:spPr>
              <a:xfrm rot="16200000">
                <a:off x="5216380" y="-168192"/>
                <a:ext cx="211380" cy="547764"/>
              </a:xfrm>
              <a:prstGeom prst="rect">
                <a:avLst/>
              </a:prstGeom>
              <a:solidFill>
                <a:schemeClr val="accent3"/>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33" name="Rechthoek 39"/>
              <p:cNvSpPr/>
              <p:nvPr/>
            </p:nvSpPr>
            <p:spPr>
              <a:xfrm rot="16200000">
                <a:off x="5847403" y="-168193"/>
                <a:ext cx="211380" cy="547765"/>
              </a:xfrm>
              <a:prstGeom prst="rect">
                <a:avLst/>
              </a:prstGeom>
              <a:solidFill>
                <a:schemeClr val="accent5"/>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grpSp>
      <p:grpSp>
        <p:nvGrpSpPr>
          <p:cNvPr id="44" name="Group 4"/>
          <p:cNvGrpSpPr/>
          <p:nvPr/>
        </p:nvGrpSpPr>
        <p:grpSpPr>
          <a:xfrm>
            <a:off x="698501" y="5884314"/>
            <a:ext cx="1454912" cy="577167"/>
            <a:chOff x="0" y="0"/>
            <a:chExt cx="1454911" cy="577165"/>
          </a:xfrm>
        </p:grpSpPr>
        <p:sp>
          <p:nvSpPr>
            <p:cNvPr id="36" name="Freeform 5"/>
            <p:cNvSpPr/>
            <p:nvPr/>
          </p:nvSpPr>
          <p:spPr>
            <a:xfrm>
              <a:off x="289214" y="284162"/>
              <a:ext cx="268376" cy="293004"/>
            </a:xfrm>
            <a:custGeom>
              <a:avLst/>
              <a:gdLst/>
              <a:ahLst/>
              <a:cxnLst>
                <a:cxn ang="0">
                  <a:pos x="wd2" y="hd2"/>
                </a:cxn>
                <a:cxn ang="5400000">
                  <a:pos x="wd2" y="hd2"/>
                </a:cxn>
                <a:cxn ang="10800000">
                  <a:pos x="wd2" y="hd2"/>
                </a:cxn>
                <a:cxn ang="16200000">
                  <a:pos x="wd2" y="hd2"/>
                </a:cxn>
              </a:cxnLst>
              <a:rect l="0" t="0" r="r" b="b"/>
              <a:pathLst>
                <a:path w="21600" h="21600" extrusionOk="0">
                  <a:moveTo>
                    <a:pt x="10800" y="17530"/>
                  </a:moveTo>
                  <a:cubicBezTo>
                    <a:pt x="13837" y="17530"/>
                    <a:pt x="15525" y="15652"/>
                    <a:pt x="15525" y="13148"/>
                  </a:cubicBezTo>
                  <a:cubicBezTo>
                    <a:pt x="15525" y="0"/>
                    <a:pt x="15525" y="0"/>
                    <a:pt x="15525" y="0"/>
                  </a:cubicBezTo>
                  <a:cubicBezTo>
                    <a:pt x="21600" y="0"/>
                    <a:pt x="21600" y="0"/>
                    <a:pt x="21600" y="0"/>
                  </a:cubicBezTo>
                  <a:cubicBezTo>
                    <a:pt x="21600" y="13461"/>
                    <a:pt x="21600" y="13461"/>
                    <a:pt x="21600" y="13461"/>
                  </a:cubicBezTo>
                  <a:cubicBezTo>
                    <a:pt x="21600" y="19096"/>
                    <a:pt x="16537" y="21600"/>
                    <a:pt x="10800" y="21600"/>
                  </a:cubicBezTo>
                  <a:cubicBezTo>
                    <a:pt x="5063" y="21600"/>
                    <a:pt x="0" y="19096"/>
                    <a:pt x="0" y="13461"/>
                  </a:cubicBezTo>
                  <a:cubicBezTo>
                    <a:pt x="0" y="0"/>
                    <a:pt x="0" y="0"/>
                    <a:pt x="0" y="0"/>
                  </a:cubicBezTo>
                  <a:cubicBezTo>
                    <a:pt x="6413" y="0"/>
                    <a:pt x="6413" y="0"/>
                    <a:pt x="6413" y="0"/>
                  </a:cubicBezTo>
                  <a:cubicBezTo>
                    <a:pt x="6413" y="13148"/>
                    <a:pt x="6413" y="13148"/>
                    <a:pt x="6413" y="13148"/>
                  </a:cubicBezTo>
                  <a:cubicBezTo>
                    <a:pt x="6413" y="15652"/>
                    <a:pt x="7763" y="17530"/>
                    <a:pt x="10800" y="17530"/>
                  </a:cubicBezTo>
                  <a:close/>
                </a:path>
              </a:pathLst>
            </a:custGeom>
            <a:solidFill>
              <a:schemeClr val="accent1"/>
            </a:solidFill>
            <a:ln w="12700" cap="flat">
              <a:noFill/>
              <a:miter lim="400000"/>
            </a:ln>
            <a:effectLst/>
          </p:spPr>
          <p:txBody>
            <a:bodyPr wrap="square" lIns="45719" tIns="45719" rIns="45719" bIns="45719" numCol="1" anchor="t">
              <a:noAutofit/>
            </a:bodyPr>
            <a:lstStyle/>
            <a:p>
              <a:endParaRPr/>
            </a:p>
          </p:txBody>
        </p:sp>
        <p:sp>
          <p:nvSpPr>
            <p:cNvPr id="37" name="Freeform 6"/>
            <p:cNvSpPr/>
            <p:nvPr/>
          </p:nvSpPr>
          <p:spPr>
            <a:xfrm>
              <a:off x="0" y="284162"/>
              <a:ext cx="251958" cy="284795"/>
            </a:xfrm>
            <a:custGeom>
              <a:avLst/>
              <a:gdLst/>
              <a:ahLst/>
              <a:cxnLst>
                <a:cxn ang="0">
                  <a:pos x="wd2" y="hd2"/>
                </a:cxn>
                <a:cxn ang="5400000">
                  <a:pos x="wd2" y="hd2"/>
                </a:cxn>
                <a:cxn ang="10800000">
                  <a:pos x="wd2" y="hd2"/>
                </a:cxn>
                <a:cxn ang="16200000">
                  <a:pos x="wd2" y="hd2"/>
                </a:cxn>
              </a:cxnLst>
              <a:rect l="0" t="0" r="r" b="b"/>
              <a:pathLst>
                <a:path w="21600" h="21600" extrusionOk="0">
                  <a:moveTo>
                    <a:pt x="7579" y="21600"/>
                  </a:moveTo>
                  <a:lnTo>
                    <a:pt x="14400" y="21600"/>
                  </a:lnTo>
                  <a:lnTo>
                    <a:pt x="14400" y="4215"/>
                  </a:lnTo>
                  <a:lnTo>
                    <a:pt x="21600" y="4215"/>
                  </a:lnTo>
                  <a:lnTo>
                    <a:pt x="21600" y="0"/>
                  </a:lnTo>
                  <a:lnTo>
                    <a:pt x="0" y="0"/>
                  </a:lnTo>
                  <a:lnTo>
                    <a:pt x="0" y="4215"/>
                  </a:lnTo>
                  <a:lnTo>
                    <a:pt x="7579" y="4215"/>
                  </a:lnTo>
                  <a:lnTo>
                    <a:pt x="7579" y="21600"/>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38" name="Freeform 7"/>
            <p:cNvSpPr/>
            <p:nvPr/>
          </p:nvSpPr>
          <p:spPr>
            <a:xfrm>
              <a:off x="76645" y="-1"/>
              <a:ext cx="266458" cy="267114"/>
            </a:xfrm>
            <a:custGeom>
              <a:avLst/>
              <a:gdLst/>
              <a:ahLst/>
              <a:cxnLst>
                <a:cxn ang="0">
                  <a:pos x="wd2" y="hd2"/>
                </a:cxn>
                <a:cxn ang="5400000">
                  <a:pos x="wd2" y="hd2"/>
                </a:cxn>
                <a:cxn ang="10800000">
                  <a:pos x="wd2" y="hd2"/>
                </a:cxn>
                <a:cxn ang="16200000">
                  <a:pos x="wd2" y="hd2"/>
                </a:cxn>
              </a:cxnLst>
              <a:rect l="0" t="0" r="r" b="b"/>
              <a:pathLst>
                <a:path w="20165" h="21600" extrusionOk="0">
                  <a:moveTo>
                    <a:pt x="15162" y="12000"/>
                  </a:moveTo>
                  <a:cubicBezTo>
                    <a:pt x="13573" y="12343"/>
                    <a:pt x="11985" y="12000"/>
                    <a:pt x="11985" y="9943"/>
                  </a:cubicBezTo>
                  <a:cubicBezTo>
                    <a:pt x="11985" y="6857"/>
                    <a:pt x="18973" y="4114"/>
                    <a:pt x="19926" y="1371"/>
                  </a:cubicBezTo>
                  <a:cubicBezTo>
                    <a:pt x="20244" y="686"/>
                    <a:pt x="20244" y="0"/>
                    <a:pt x="19926" y="0"/>
                  </a:cubicBezTo>
                  <a:cubicBezTo>
                    <a:pt x="19609" y="0"/>
                    <a:pt x="19926" y="343"/>
                    <a:pt x="19291" y="1029"/>
                  </a:cubicBezTo>
                  <a:cubicBezTo>
                    <a:pt x="16432" y="4114"/>
                    <a:pt x="11668" y="4114"/>
                    <a:pt x="8173" y="5829"/>
                  </a:cubicBezTo>
                  <a:cubicBezTo>
                    <a:pt x="5632" y="6857"/>
                    <a:pt x="-1356" y="10629"/>
                    <a:pt x="232" y="18514"/>
                  </a:cubicBezTo>
                  <a:cubicBezTo>
                    <a:pt x="232" y="18857"/>
                    <a:pt x="550" y="20229"/>
                    <a:pt x="868" y="20229"/>
                  </a:cubicBezTo>
                  <a:cubicBezTo>
                    <a:pt x="868" y="20229"/>
                    <a:pt x="868" y="19543"/>
                    <a:pt x="868" y="18514"/>
                  </a:cubicBezTo>
                  <a:cubicBezTo>
                    <a:pt x="868" y="13714"/>
                    <a:pt x="6268" y="12343"/>
                    <a:pt x="7856" y="9257"/>
                  </a:cubicBezTo>
                  <a:cubicBezTo>
                    <a:pt x="8173" y="8914"/>
                    <a:pt x="8491" y="8571"/>
                    <a:pt x="8491" y="8571"/>
                  </a:cubicBezTo>
                  <a:cubicBezTo>
                    <a:pt x="8491" y="8914"/>
                    <a:pt x="8491" y="8914"/>
                    <a:pt x="8491" y="9257"/>
                  </a:cubicBezTo>
                  <a:cubicBezTo>
                    <a:pt x="7856" y="12000"/>
                    <a:pt x="5315" y="13371"/>
                    <a:pt x="6268" y="15429"/>
                  </a:cubicBezTo>
                  <a:cubicBezTo>
                    <a:pt x="6903" y="17829"/>
                    <a:pt x="9762" y="15771"/>
                    <a:pt x="10397" y="14400"/>
                  </a:cubicBezTo>
                  <a:cubicBezTo>
                    <a:pt x="10715" y="14057"/>
                    <a:pt x="10715" y="13714"/>
                    <a:pt x="11032" y="13714"/>
                  </a:cubicBezTo>
                  <a:cubicBezTo>
                    <a:pt x="11032" y="13714"/>
                    <a:pt x="11032" y="14400"/>
                    <a:pt x="11032" y="14743"/>
                  </a:cubicBezTo>
                  <a:cubicBezTo>
                    <a:pt x="10397" y="17486"/>
                    <a:pt x="10079" y="18857"/>
                    <a:pt x="8173" y="20571"/>
                  </a:cubicBezTo>
                  <a:cubicBezTo>
                    <a:pt x="7538" y="20914"/>
                    <a:pt x="6585" y="21257"/>
                    <a:pt x="6585" y="21600"/>
                  </a:cubicBezTo>
                  <a:cubicBezTo>
                    <a:pt x="6585" y="21600"/>
                    <a:pt x="7220" y="21600"/>
                    <a:pt x="7538" y="21600"/>
                  </a:cubicBezTo>
                  <a:cubicBezTo>
                    <a:pt x="12303" y="21257"/>
                    <a:pt x="16432" y="15086"/>
                    <a:pt x="17703" y="10971"/>
                  </a:cubicBezTo>
                  <a:cubicBezTo>
                    <a:pt x="17703" y="10629"/>
                    <a:pt x="17703" y="10286"/>
                    <a:pt x="17703" y="10286"/>
                  </a:cubicBezTo>
                  <a:cubicBezTo>
                    <a:pt x="17385" y="9943"/>
                    <a:pt x="17385" y="10286"/>
                    <a:pt x="17068" y="10629"/>
                  </a:cubicBezTo>
                  <a:cubicBezTo>
                    <a:pt x="16432" y="10971"/>
                    <a:pt x="15797" y="11657"/>
                    <a:pt x="15162" y="12000"/>
                  </a:cubicBez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39" name="Freeform 8"/>
            <p:cNvSpPr/>
            <p:nvPr/>
          </p:nvSpPr>
          <p:spPr>
            <a:xfrm>
              <a:off x="901742" y="364991"/>
              <a:ext cx="176182" cy="212175"/>
            </a:xfrm>
            <a:custGeom>
              <a:avLst/>
              <a:gdLst/>
              <a:ahLst/>
              <a:cxnLst>
                <a:cxn ang="0">
                  <a:pos x="wd2" y="hd2"/>
                </a:cxn>
                <a:cxn ang="5400000">
                  <a:pos x="wd2" y="hd2"/>
                </a:cxn>
                <a:cxn ang="10800000">
                  <a:pos x="wd2" y="hd2"/>
                </a:cxn>
                <a:cxn ang="16200000">
                  <a:pos x="wd2" y="hd2"/>
                </a:cxn>
              </a:cxnLst>
              <a:rect l="0" t="0" r="r" b="b"/>
              <a:pathLst>
                <a:path w="21600" h="21600" extrusionOk="0">
                  <a:moveTo>
                    <a:pt x="4629" y="9072"/>
                  </a:moveTo>
                  <a:cubicBezTo>
                    <a:pt x="4629" y="5616"/>
                    <a:pt x="6686" y="3024"/>
                    <a:pt x="10800" y="3024"/>
                  </a:cubicBezTo>
                  <a:cubicBezTo>
                    <a:pt x="14914" y="3024"/>
                    <a:pt x="16971" y="5616"/>
                    <a:pt x="16971" y="9072"/>
                  </a:cubicBezTo>
                  <a:lnTo>
                    <a:pt x="4629" y="9072"/>
                  </a:lnTo>
                  <a:close/>
                  <a:moveTo>
                    <a:pt x="21600" y="11664"/>
                  </a:moveTo>
                  <a:cubicBezTo>
                    <a:pt x="21600" y="9504"/>
                    <a:pt x="21600" y="9504"/>
                    <a:pt x="21600" y="9504"/>
                  </a:cubicBezTo>
                  <a:cubicBezTo>
                    <a:pt x="21600" y="3888"/>
                    <a:pt x="18000" y="0"/>
                    <a:pt x="10800" y="0"/>
                  </a:cubicBezTo>
                  <a:cubicBezTo>
                    <a:pt x="3600" y="0"/>
                    <a:pt x="0" y="5184"/>
                    <a:pt x="0" y="10800"/>
                  </a:cubicBezTo>
                  <a:cubicBezTo>
                    <a:pt x="0" y="16848"/>
                    <a:pt x="3086" y="21600"/>
                    <a:pt x="10800" y="21600"/>
                  </a:cubicBezTo>
                  <a:cubicBezTo>
                    <a:pt x="16457" y="21600"/>
                    <a:pt x="20571" y="19008"/>
                    <a:pt x="21086" y="14688"/>
                  </a:cubicBezTo>
                  <a:cubicBezTo>
                    <a:pt x="16457" y="14688"/>
                    <a:pt x="16457" y="14688"/>
                    <a:pt x="16457" y="14688"/>
                  </a:cubicBezTo>
                  <a:cubicBezTo>
                    <a:pt x="15943" y="17712"/>
                    <a:pt x="14400" y="18576"/>
                    <a:pt x="10800" y="18576"/>
                  </a:cubicBezTo>
                  <a:cubicBezTo>
                    <a:pt x="6171" y="18576"/>
                    <a:pt x="4629" y="15120"/>
                    <a:pt x="4629" y="11664"/>
                  </a:cubicBezTo>
                  <a:lnTo>
                    <a:pt x="21600" y="11664"/>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40" name="Rectangle 9"/>
            <p:cNvSpPr/>
            <p:nvPr/>
          </p:nvSpPr>
          <p:spPr>
            <a:xfrm>
              <a:off x="1124020" y="284162"/>
              <a:ext cx="33469" cy="284795"/>
            </a:xfrm>
            <a:prstGeom prst="rect">
              <a:avLst/>
            </a:prstGeom>
            <a:solidFill>
              <a:srgbClr val="000000"/>
            </a:solidFill>
            <a:ln w="12700" cap="flat">
              <a:noFill/>
              <a:miter lim="400000"/>
            </a:ln>
            <a:effectLst/>
          </p:spPr>
          <p:txBody>
            <a:bodyPr wrap="square" lIns="45719" tIns="45719" rIns="45719" bIns="45719" numCol="1" anchor="t">
              <a:noAutofit/>
            </a:bodyPr>
            <a:lstStyle/>
            <a:p>
              <a:endParaRPr/>
            </a:p>
          </p:txBody>
        </p:sp>
        <p:sp>
          <p:nvSpPr>
            <p:cNvPr id="41" name="Freeform 10"/>
            <p:cNvSpPr/>
            <p:nvPr/>
          </p:nvSpPr>
          <p:spPr>
            <a:xfrm>
              <a:off x="1199165" y="280373"/>
              <a:ext cx="126296" cy="288584"/>
            </a:xfrm>
            <a:custGeom>
              <a:avLst/>
              <a:gdLst/>
              <a:ahLst/>
              <a:cxnLst>
                <a:cxn ang="0">
                  <a:pos x="wd2" y="hd2"/>
                </a:cxn>
                <a:cxn ang="5400000">
                  <a:pos x="wd2" y="hd2"/>
                </a:cxn>
                <a:cxn ang="10800000">
                  <a:pos x="wd2" y="hd2"/>
                </a:cxn>
                <a:cxn ang="16200000">
                  <a:pos x="wd2" y="hd2"/>
                </a:cxn>
              </a:cxnLst>
              <a:rect l="0" t="0" r="r" b="b"/>
              <a:pathLst>
                <a:path w="21600" h="21600" extrusionOk="0">
                  <a:moveTo>
                    <a:pt x="12960" y="21600"/>
                  </a:moveTo>
                  <a:cubicBezTo>
                    <a:pt x="12960" y="8894"/>
                    <a:pt x="12960" y="8894"/>
                    <a:pt x="12960" y="8894"/>
                  </a:cubicBezTo>
                  <a:cubicBezTo>
                    <a:pt x="20880" y="8894"/>
                    <a:pt x="20880" y="8894"/>
                    <a:pt x="20880" y="8894"/>
                  </a:cubicBezTo>
                  <a:cubicBezTo>
                    <a:pt x="20880" y="6988"/>
                    <a:pt x="20880" y="6988"/>
                    <a:pt x="20880" y="6988"/>
                  </a:cubicBezTo>
                  <a:cubicBezTo>
                    <a:pt x="12960" y="6988"/>
                    <a:pt x="12960" y="6988"/>
                    <a:pt x="12960" y="6988"/>
                  </a:cubicBezTo>
                  <a:cubicBezTo>
                    <a:pt x="12960" y="4447"/>
                    <a:pt x="12960" y="4447"/>
                    <a:pt x="12960" y="4447"/>
                  </a:cubicBezTo>
                  <a:cubicBezTo>
                    <a:pt x="12960" y="2859"/>
                    <a:pt x="15120" y="2541"/>
                    <a:pt x="18720" y="2541"/>
                  </a:cubicBezTo>
                  <a:cubicBezTo>
                    <a:pt x="19440" y="2541"/>
                    <a:pt x="20880" y="2541"/>
                    <a:pt x="21600" y="2541"/>
                  </a:cubicBezTo>
                  <a:cubicBezTo>
                    <a:pt x="21600" y="318"/>
                    <a:pt x="21600" y="318"/>
                    <a:pt x="21600" y="318"/>
                  </a:cubicBezTo>
                  <a:cubicBezTo>
                    <a:pt x="20160" y="0"/>
                    <a:pt x="18720" y="0"/>
                    <a:pt x="17280" y="0"/>
                  </a:cubicBezTo>
                  <a:cubicBezTo>
                    <a:pt x="10800" y="0"/>
                    <a:pt x="6480" y="1271"/>
                    <a:pt x="6480" y="4129"/>
                  </a:cubicBezTo>
                  <a:cubicBezTo>
                    <a:pt x="6480" y="6988"/>
                    <a:pt x="6480" y="6988"/>
                    <a:pt x="6480" y="6988"/>
                  </a:cubicBezTo>
                  <a:cubicBezTo>
                    <a:pt x="0" y="6988"/>
                    <a:pt x="0" y="6988"/>
                    <a:pt x="0" y="6988"/>
                  </a:cubicBezTo>
                  <a:cubicBezTo>
                    <a:pt x="0" y="8894"/>
                    <a:pt x="0" y="8894"/>
                    <a:pt x="0" y="8894"/>
                  </a:cubicBezTo>
                  <a:cubicBezTo>
                    <a:pt x="6480" y="8894"/>
                    <a:pt x="6480" y="8894"/>
                    <a:pt x="6480" y="8894"/>
                  </a:cubicBezTo>
                  <a:cubicBezTo>
                    <a:pt x="6480" y="21600"/>
                    <a:pt x="6480" y="21600"/>
                    <a:pt x="6480" y="21600"/>
                  </a:cubicBezTo>
                  <a:lnTo>
                    <a:pt x="12960" y="21600"/>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42" name="Freeform 11"/>
            <p:cNvSpPr/>
            <p:nvPr/>
          </p:nvSpPr>
          <p:spPr>
            <a:xfrm>
              <a:off x="1341878" y="318262"/>
              <a:ext cx="113034" cy="258904"/>
            </a:xfrm>
            <a:custGeom>
              <a:avLst/>
              <a:gdLst/>
              <a:ahLst/>
              <a:cxnLst>
                <a:cxn ang="0">
                  <a:pos x="wd2" y="hd2"/>
                </a:cxn>
                <a:cxn ang="5400000">
                  <a:pos x="wd2" y="hd2"/>
                </a:cxn>
                <a:cxn ang="10800000">
                  <a:pos x="wd2" y="hd2"/>
                </a:cxn>
                <a:cxn ang="16200000">
                  <a:pos x="wd2" y="hd2"/>
                </a:cxn>
              </a:cxnLst>
              <a:rect l="0" t="0" r="r" b="b"/>
              <a:pathLst>
                <a:path w="21600" h="21600" extrusionOk="0">
                  <a:moveTo>
                    <a:pt x="0" y="4603"/>
                  </a:moveTo>
                  <a:cubicBezTo>
                    <a:pt x="0" y="6728"/>
                    <a:pt x="0" y="6728"/>
                    <a:pt x="0" y="6728"/>
                  </a:cubicBezTo>
                  <a:cubicBezTo>
                    <a:pt x="6400" y="6728"/>
                    <a:pt x="6400" y="6728"/>
                    <a:pt x="6400" y="6728"/>
                  </a:cubicBezTo>
                  <a:cubicBezTo>
                    <a:pt x="6400" y="17351"/>
                    <a:pt x="6400" y="17351"/>
                    <a:pt x="6400" y="17351"/>
                  </a:cubicBezTo>
                  <a:cubicBezTo>
                    <a:pt x="6400" y="19475"/>
                    <a:pt x="6400" y="21600"/>
                    <a:pt x="16800" y="21600"/>
                  </a:cubicBezTo>
                  <a:cubicBezTo>
                    <a:pt x="18400" y="21600"/>
                    <a:pt x="20000" y="21246"/>
                    <a:pt x="21600" y="21246"/>
                  </a:cubicBezTo>
                  <a:cubicBezTo>
                    <a:pt x="21600" y="18767"/>
                    <a:pt x="21600" y="18767"/>
                    <a:pt x="21600" y="18767"/>
                  </a:cubicBezTo>
                  <a:cubicBezTo>
                    <a:pt x="20800" y="19121"/>
                    <a:pt x="19200" y="19121"/>
                    <a:pt x="17600" y="19121"/>
                  </a:cubicBezTo>
                  <a:cubicBezTo>
                    <a:pt x="15200" y="19121"/>
                    <a:pt x="13600" y="18413"/>
                    <a:pt x="13600" y="17351"/>
                  </a:cubicBezTo>
                  <a:cubicBezTo>
                    <a:pt x="13600" y="6728"/>
                    <a:pt x="13600" y="6728"/>
                    <a:pt x="13600" y="6728"/>
                  </a:cubicBezTo>
                  <a:cubicBezTo>
                    <a:pt x="21600" y="6728"/>
                    <a:pt x="21600" y="6728"/>
                    <a:pt x="21600" y="6728"/>
                  </a:cubicBezTo>
                  <a:cubicBezTo>
                    <a:pt x="21600" y="4603"/>
                    <a:pt x="21600" y="4603"/>
                    <a:pt x="21600" y="4603"/>
                  </a:cubicBezTo>
                  <a:cubicBezTo>
                    <a:pt x="13600" y="4603"/>
                    <a:pt x="13600" y="4603"/>
                    <a:pt x="13600" y="4603"/>
                  </a:cubicBezTo>
                  <a:cubicBezTo>
                    <a:pt x="13600" y="0"/>
                    <a:pt x="13600" y="0"/>
                    <a:pt x="13600" y="0"/>
                  </a:cubicBezTo>
                  <a:cubicBezTo>
                    <a:pt x="6400" y="1062"/>
                    <a:pt x="6400" y="1062"/>
                    <a:pt x="6400" y="1062"/>
                  </a:cubicBezTo>
                  <a:cubicBezTo>
                    <a:pt x="6400" y="4603"/>
                    <a:pt x="6400" y="4603"/>
                    <a:pt x="6400" y="4603"/>
                  </a:cubicBezTo>
                  <a:lnTo>
                    <a:pt x="0" y="4603"/>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43" name="Freeform 12"/>
            <p:cNvSpPr/>
            <p:nvPr/>
          </p:nvSpPr>
          <p:spPr>
            <a:xfrm>
              <a:off x="637155" y="284162"/>
              <a:ext cx="226699" cy="28479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9200" y="21600"/>
                    <a:pt x="9200" y="21600"/>
                    <a:pt x="9200" y="21600"/>
                  </a:cubicBezTo>
                  <a:cubicBezTo>
                    <a:pt x="20400" y="21600"/>
                    <a:pt x="21600" y="13863"/>
                    <a:pt x="21600" y="10961"/>
                  </a:cubicBezTo>
                  <a:cubicBezTo>
                    <a:pt x="21600" y="8060"/>
                    <a:pt x="20400" y="0"/>
                    <a:pt x="9200" y="0"/>
                  </a:cubicBezTo>
                  <a:cubicBezTo>
                    <a:pt x="0" y="0"/>
                    <a:pt x="0" y="0"/>
                    <a:pt x="0" y="0"/>
                  </a:cubicBezTo>
                  <a:lnTo>
                    <a:pt x="0" y="21600"/>
                  </a:lnTo>
                  <a:close/>
                  <a:moveTo>
                    <a:pt x="3600" y="2579"/>
                  </a:moveTo>
                  <a:cubicBezTo>
                    <a:pt x="9200" y="2579"/>
                    <a:pt x="9200" y="2579"/>
                    <a:pt x="9200" y="2579"/>
                  </a:cubicBezTo>
                  <a:cubicBezTo>
                    <a:pt x="15200" y="2579"/>
                    <a:pt x="18000" y="6448"/>
                    <a:pt x="18000" y="10961"/>
                  </a:cubicBezTo>
                  <a:cubicBezTo>
                    <a:pt x="18000" y="15475"/>
                    <a:pt x="15200" y="19021"/>
                    <a:pt x="9200" y="19021"/>
                  </a:cubicBezTo>
                  <a:cubicBezTo>
                    <a:pt x="3600" y="19021"/>
                    <a:pt x="3600" y="19021"/>
                    <a:pt x="3600" y="19021"/>
                  </a:cubicBezTo>
                  <a:lnTo>
                    <a:pt x="3600" y="2579"/>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grpSp>
      <p:sp>
        <p:nvSpPr>
          <p:cNvPr id="45" name="Rechthoek 6"/>
          <p:cNvSpPr/>
          <p:nvPr/>
        </p:nvSpPr>
        <p:spPr>
          <a:xfrm>
            <a:off x="161518" y="119267"/>
            <a:ext cx="11868965" cy="6408281"/>
          </a:xfrm>
          <a:prstGeom prst="rect">
            <a:avLst/>
          </a:prstGeom>
          <a:solidFill>
            <a:srgbClr val="FFFFFF"/>
          </a:solidFill>
          <a:ln w="12700">
            <a:miter lim="400000"/>
          </a:ln>
        </p:spPr>
        <p:txBody>
          <a:bodyPr lIns="45719" rIns="45719" anchor="ctr"/>
          <a:lstStyle/>
          <a:p>
            <a:pPr algn="ctr">
              <a:defRPr>
                <a:solidFill>
                  <a:srgbClr val="FFFFFF"/>
                </a:solidFill>
              </a:defRPr>
            </a:pPr>
            <a:endParaRPr/>
          </a:p>
        </p:txBody>
      </p:sp>
      <p:sp>
        <p:nvSpPr>
          <p:cNvPr id="46" name="Tekstvak 4"/>
          <p:cNvSpPr txBox="1"/>
          <p:nvPr/>
        </p:nvSpPr>
        <p:spPr>
          <a:xfrm>
            <a:off x="34969" y="-662297"/>
            <a:ext cx="12100562" cy="4978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ctr">
              <a:defRPr sz="2400" spc="50">
                <a:solidFill>
                  <a:schemeClr val="accent2"/>
                </a:solidFill>
                <a:latin typeface="Roboto Slab Regular Regular"/>
                <a:ea typeface="Roboto Slab Regular Regular"/>
                <a:cs typeface="Roboto Slab Regular Regular"/>
                <a:sym typeface="Roboto Slab Regular Regular"/>
              </a:defRPr>
            </a:lvl1pPr>
          </a:lstStyle>
          <a:p>
            <a:r>
              <a:t>Logo (Animatie)</a:t>
            </a:r>
          </a:p>
        </p:txBody>
      </p:sp>
      <p:sp>
        <p:nvSpPr>
          <p:cNvPr id="60" name="Freeform 5"/>
          <p:cNvSpPr/>
          <p:nvPr/>
        </p:nvSpPr>
        <p:spPr>
          <a:xfrm>
            <a:off x="4543471" y="3282713"/>
            <a:ext cx="950757" cy="1038005"/>
          </a:xfrm>
          <a:custGeom>
            <a:avLst/>
            <a:gdLst/>
            <a:ahLst/>
            <a:cxnLst>
              <a:cxn ang="0">
                <a:pos x="wd2" y="hd2"/>
              </a:cxn>
              <a:cxn ang="5400000">
                <a:pos x="wd2" y="hd2"/>
              </a:cxn>
              <a:cxn ang="10800000">
                <a:pos x="wd2" y="hd2"/>
              </a:cxn>
              <a:cxn ang="16200000">
                <a:pos x="wd2" y="hd2"/>
              </a:cxn>
            </a:cxnLst>
            <a:rect l="0" t="0" r="r" b="b"/>
            <a:pathLst>
              <a:path w="21600" h="21600" extrusionOk="0">
                <a:moveTo>
                  <a:pt x="10800" y="17530"/>
                </a:moveTo>
                <a:cubicBezTo>
                  <a:pt x="13838" y="17530"/>
                  <a:pt x="15525" y="15652"/>
                  <a:pt x="15525" y="13148"/>
                </a:cubicBezTo>
                <a:cubicBezTo>
                  <a:pt x="15525" y="0"/>
                  <a:pt x="15525" y="0"/>
                  <a:pt x="15525" y="0"/>
                </a:cubicBezTo>
                <a:cubicBezTo>
                  <a:pt x="21600" y="0"/>
                  <a:pt x="21600" y="0"/>
                  <a:pt x="21600" y="0"/>
                </a:cubicBezTo>
                <a:cubicBezTo>
                  <a:pt x="21600" y="13461"/>
                  <a:pt x="21600" y="13461"/>
                  <a:pt x="21600" y="13461"/>
                </a:cubicBezTo>
                <a:cubicBezTo>
                  <a:pt x="21600" y="19096"/>
                  <a:pt x="16538" y="21600"/>
                  <a:pt x="10800" y="21600"/>
                </a:cubicBezTo>
                <a:cubicBezTo>
                  <a:pt x="5062" y="21600"/>
                  <a:pt x="0" y="19096"/>
                  <a:pt x="0" y="13461"/>
                </a:cubicBezTo>
                <a:cubicBezTo>
                  <a:pt x="0" y="0"/>
                  <a:pt x="0" y="0"/>
                  <a:pt x="0" y="0"/>
                </a:cubicBezTo>
                <a:cubicBezTo>
                  <a:pt x="6412" y="0"/>
                  <a:pt x="6412" y="0"/>
                  <a:pt x="6412" y="0"/>
                </a:cubicBezTo>
                <a:cubicBezTo>
                  <a:pt x="6412" y="13148"/>
                  <a:pt x="6412" y="13148"/>
                  <a:pt x="6412" y="13148"/>
                </a:cubicBezTo>
                <a:cubicBezTo>
                  <a:pt x="6412" y="15652"/>
                  <a:pt x="7762" y="17530"/>
                  <a:pt x="10800" y="17530"/>
                </a:cubicBezTo>
                <a:close/>
              </a:path>
            </a:pathLst>
          </a:custGeom>
          <a:solidFill>
            <a:schemeClr val="accent1"/>
          </a:solidFill>
          <a:ln w="12700">
            <a:miter lim="400000"/>
          </a:ln>
        </p:spPr>
        <p:txBody>
          <a:bodyPr lIns="45719" rIns="45719"/>
          <a:lstStyle/>
          <a:p>
            <a:endParaRPr/>
          </a:p>
        </p:txBody>
      </p:sp>
      <p:sp>
        <p:nvSpPr>
          <p:cNvPr id="61" name="Freeform 6"/>
          <p:cNvSpPr/>
          <p:nvPr/>
        </p:nvSpPr>
        <p:spPr>
          <a:xfrm>
            <a:off x="3518892" y="3282713"/>
            <a:ext cx="892593" cy="1008923"/>
          </a:xfrm>
          <a:custGeom>
            <a:avLst/>
            <a:gdLst/>
            <a:ahLst/>
            <a:cxnLst>
              <a:cxn ang="0">
                <a:pos x="wd2" y="hd2"/>
              </a:cxn>
              <a:cxn ang="5400000">
                <a:pos x="wd2" y="hd2"/>
              </a:cxn>
              <a:cxn ang="10800000">
                <a:pos x="wd2" y="hd2"/>
              </a:cxn>
              <a:cxn ang="16200000">
                <a:pos x="wd2" y="hd2"/>
              </a:cxn>
            </a:cxnLst>
            <a:rect l="0" t="0" r="r" b="b"/>
            <a:pathLst>
              <a:path w="21600" h="21600" extrusionOk="0">
                <a:moveTo>
                  <a:pt x="7579" y="21600"/>
                </a:moveTo>
                <a:lnTo>
                  <a:pt x="14400" y="21600"/>
                </a:lnTo>
                <a:lnTo>
                  <a:pt x="14400" y="4215"/>
                </a:lnTo>
                <a:lnTo>
                  <a:pt x="21600" y="4215"/>
                </a:lnTo>
                <a:lnTo>
                  <a:pt x="21600" y="0"/>
                </a:lnTo>
                <a:lnTo>
                  <a:pt x="0" y="0"/>
                </a:lnTo>
                <a:lnTo>
                  <a:pt x="0" y="4215"/>
                </a:lnTo>
                <a:lnTo>
                  <a:pt x="7579" y="4215"/>
                </a:lnTo>
                <a:lnTo>
                  <a:pt x="7579" y="21600"/>
                </a:lnTo>
                <a:close/>
              </a:path>
            </a:pathLst>
          </a:custGeom>
          <a:solidFill>
            <a:srgbClr val="000000"/>
          </a:solidFill>
          <a:ln w="12700">
            <a:miter lim="400000"/>
          </a:ln>
        </p:spPr>
        <p:txBody>
          <a:bodyPr lIns="45719" rIns="45719"/>
          <a:lstStyle/>
          <a:p>
            <a:endParaRPr/>
          </a:p>
        </p:txBody>
      </p:sp>
      <p:sp>
        <p:nvSpPr>
          <p:cNvPr id="62" name="Freeform 7"/>
          <p:cNvSpPr/>
          <p:nvPr/>
        </p:nvSpPr>
        <p:spPr>
          <a:xfrm>
            <a:off x="3790419" y="2276031"/>
            <a:ext cx="943961" cy="946283"/>
          </a:xfrm>
          <a:custGeom>
            <a:avLst/>
            <a:gdLst/>
            <a:ahLst/>
            <a:cxnLst>
              <a:cxn ang="0">
                <a:pos x="wd2" y="hd2"/>
              </a:cxn>
              <a:cxn ang="5400000">
                <a:pos x="wd2" y="hd2"/>
              </a:cxn>
              <a:cxn ang="10800000">
                <a:pos x="wd2" y="hd2"/>
              </a:cxn>
              <a:cxn ang="16200000">
                <a:pos x="wd2" y="hd2"/>
              </a:cxn>
            </a:cxnLst>
            <a:rect l="0" t="0" r="r" b="b"/>
            <a:pathLst>
              <a:path w="20165" h="21600" extrusionOk="0">
                <a:moveTo>
                  <a:pt x="15162" y="12000"/>
                </a:moveTo>
                <a:cubicBezTo>
                  <a:pt x="13573" y="12343"/>
                  <a:pt x="11985" y="12000"/>
                  <a:pt x="11985" y="9943"/>
                </a:cubicBezTo>
                <a:cubicBezTo>
                  <a:pt x="11985" y="6857"/>
                  <a:pt x="18973" y="4114"/>
                  <a:pt x="19926" y="1371"/>
                </a:cubicBezTo>
                <a:cubicBezTo>
                  <a:pt x="20244" y="686"/>
                  <a:pt x="20244" y="0"/>
                  <a:pt x="19926" y="0"/>
                </a:cubicBezTo>
                <a:cubicBezTo>
                  <a:pt x="19609" y="0"/>
                  <a:pt x="19926" y="343"/>
                  <a:pt x="19291" y="1029"/>
                </a:cubicBezTo>
                <a:cubicBezTo>
                  <a:pt x="16432" y="4114"/>
                  <a:pt x="11668" y="4114"/>
                  <a:pt x="8173" y="5829"/>
                </a:cubicBezTo>
                <a:cubicBezTo>
                  <a:pt x="5632" y="6857"/>
                  <a:pt x="-1356" y="10629"/>
                  <a:pt x="232" y="18514"/>
                </a:cubicBezTo>
                <a:cubicBezTo>
                  <a:pt x="232" y="18857"/>
                  <a:pt x="550" y="20229"/>
                  <a:pt x="868" y="20229"/>
                </a:cubicBezTo>
                <a:cubicBezTo>
                  <a:pt x="868" y="20229"/>
                  <a:pt x="868" y="19543"/>
                  <a:pt x="868" y="18514"/>
                </a:cubicBezTo>
                <a:cubicBezTo>
                  <a:pt x="868" y="13714"/>
                  <a:pt x="6268" y="12343"/>
                  <a:pt x="7856" y="9257"/>
                </a:cubicBezTo>
                <a:cubicBezTo>
                  <a:pt x="8173" y="8914"/>
                  <a:pt x="8491" y="8571"/>
                  <a:pt x="8491" y="8571"/>
                </a:cubicBezTo>
                <a:cubicBezTo>
                  <a:pt x="8491" y="8914"/>
                  <a:pt x="8491" y="8914"/>
                  <a:pt x="8491" y="9257"/>
                </a:cubicBezTo>
                <a:cubicBezTo>
                  <a:pt x="7856" y="12000"/>
                  <a:pt x="5315" y="13371"/>
                  <a:pt x="6268" y="15429"/>
                </a:cubicBezTo>
                <a:cubicBezTo>
                  <a:pt x="6903" y="17829"/>
                  <a:pt x="9762" y="15771"/>
                  <a:pt x="10397" y="14400"/>
                </a:cubicBezTo>
                <a:cubicBezTo>
                  <a:pt x="10715" y="14057"/>
                  <a:pt x="10715" y="13714"/>
                  <a:pt x="11032" y="13714"/>
                </a:cubicBezTo>
                <a:cubicBezTo>
                  <a:pt x="11032" y="13714"/>
                  <a:pt x="11032" y="14400"/>
                  <a:pt x="11032" y="14743"/>
                </a:cubicBezTo>
                <a:cubicBezTo>
                  <a:pt x="10397" y="17486"/>
                  <a:pt x="10079" y="18857"/>
                  <a:pt x="8173" y="20571"/>
                </a:cubicBezTo>
                <a:cubicBezTo>
                  <a:pt x="7538" y="20914"/>
                  <a:pt x="6585" y="21257"/>
                  <a:pt x="6585" y="21600"/>
                </a:cubicBezTo>
                <a:cubicBezTo>
                  <a:pt x="6585" y="21600"/>
                  <a:pt x="7220" y="21600"/>
                  <a:pt x="7538" y="21600"/>
                </a:cubicBezTo>
                <a:cubicBezTo>
                  <a:pt x="12303" y="21257"/>
                  <a:pt x="16432" y="15086"/>
                  <a:pt x="17703" y="10971"/>
                </a:cubicBezTo>
                <a:cubicBezTo>
                  <a:pt x="17703" y="10629"/>
                  <a:pt x="17703" y="10286"/>
                  <a:pt x="17703" y="10286"/>
                </a:cubicBezTo>
                <a:cubicBezTo>
                  <a:pt x="17385" y="9943"/>
                  <a:pt x="17385" y="10286"/>
                  <a:pt x="17068" y="10629"/>
                </a:cubicBezTo>
                <a:cubicBezTo>
                  <a:pt x="16432" y="10971"/>
                  <a:pt x="15797" y="11657"/>
                  <a:pt x="15162" y="12000"/>
                </a:cubicBezTo>
                <a:close/>
              </a:path>
            </a:pathLst>
          </a:custGeom>
          <a:solidFill>
            <a:srgbClr val="000000"/>
          </a:solidFill>
          <a:ln w="12700">
            <a:miter lim="400000"/>
          </a:ln>
        </p:spPr>
        <p:txBody>
          <a:bodyPr lIns="45719" rIns="45719"/>
          <a:lstStyle/>
          <a:p>
            <a:endParaRPr/>
          </a:p>
        </p:txBody>
      </p:sp>
      <p:sp>
        <p:nvSpPr>
          <p:cNvPr id="63" name="Freeform 8"/>
          <p:cNvSpPr/>
          <p:nvPr/>
        </p:nvSpPr>
        <p:spPr>
          <a:xfrm>
            <a:off x="6713432" y="3569060"/>
            <a:ext cx="624144" cy="751658"/>
          </a:xfrm>
          <a:custGeom>
            <a:avLst/>
            <a:gdLst/>
            <a:ahLst/>
            <a:cxnLst>
              <a:cxn ang="0">
                <a:pos x="wd2" y="hd2"/>
              </a:cxn>
              <a:cxn ang="5400000">
                <a:pos x="wd2" y="hd2"/>
              </a:cxn>
              <a:cxn ang="10800000">
                <a:pos x="wd2" y="hd2"/>
              </a:cxn>
              <a:cxn ang="16200000">
                <a:pos x="wd2" y="hd2"/>
              </a:cxn>
            </a:cxnLst>
            <a:rect l="0" t="0" r="r" b="b"/>
            <a:pathLst>
              <a:path w="21600" h="21600" extrusionOk="0">
                <a:moveTo>
                  <a:pt x="4629" y="9072"/>
                </a:moveTo>
                <a:cubicBezTo>
                  <a:pt x="4629" y="5616"/>
                  <a:pt x="6686" y="3024"/>
                  <a:pt x="10800" y="3024"/>
                </a:cubicBezTo>
                <a:cubicBezTo>
                  <a:pt x="14914" y="3024"/>
                  <a:pt x="16971" y="5616"/>
                  <a:pt x="16971" y="9072"/>
                </a:cubicBezTo>
                <a:lnTo>
                  <a:pt x="4629" y="9072"/>
                </a:lnTo>
                <a:close/>
                <a:moveTo>
                  <a:pt x="21600" y="11664"/>
                </a:moveTo>
                <a:cubicBezTo>
                  <a:pt x="21600" y="9504"/>
                  <a:pt x="21600" y="9504"/>
                  <a:pt x="21600" y="9504"/>
                </a:cubicBezTo>
                <a:cubicBezTo>
                  <a:pt x="21600" y="3888"/>
                  <a:pt x="18000" y="0"/>
                  <a:pt x="10800" y="0"/>
                </a:cubicBezTo>
                <a:cubicBezTo>
                  <a:pt x="3600" y="0"/>
                  <a:pt x="0" y="5184"/>
                  <a:pt x="0" y="10800"/>
                </a:cubicBezTo>
                <a:cubicBezTo>
                  <a:pt x="0" y="16848"/>
                  <a:pt x="3086" y="21600"/>
                  <a:pt x="10800" y="21600"/>
                </a:cubicBezTo>
                <a:cubicBezTo>
                  <a:pt x="16457" y="21600"/>
                  <a:pt x="20571" y="19008"/>
                  <a:pt x="21086" y="14688"/>
                </a:cubicBezTo>
                <a:cubicBezTo>
                  <a:pt x="16457" y="14688"/>
                  <a:pt x="16457" y="14688"/>
                  <a:pt x="16457" y="14688"/>
                </a:cubicBezTo>
                <a:cubicBezTo>
                  <a:pt x="15943" y="17712"/>
                  <a:pt x="14400" y="18576"/>
                  <a:pt x="10800" y="18576"/>
                </a:cubicBezTo>
                <a:cubicBezTo>
                  <a:pt x="6171" y="18576"/>
                  <a:pt x="4629" y="15120"/>
                  <a:pt x="4629" y="11664"/>
                </a:cubicBezTo>
                <a:lnTo>
                  <a:pt x="21600" y="11664"/>
                </a:lnTo>
                <a:close/>
              </a:path>
            </a:pathLst>
          </a:custGeom>
          <a:solidFill>
            <a:srgbClr val="000000"/>
          </a:solidFill>
          <a:ln w="12700">
            <a:miter lim="400000"/>
          </a:ln>
        </p:spPr>
        <p:txBody>
          <a:bodyPr lIns="45719" rIns="45719"/>
          <a:lstStyle/>
          <a:p>
            <a:endParaRPr/>
          </a:p>
        </p:txBody>
      </p:sp>
      <p:sp>
        <p:nvSpPr>
          <p:cNvPr id="64" name="Rectangle 9"/>
          <p:cNvSpPr/>
          <p:nvPr/>
        </p:nvSpPr>
        <p:spPr>
          <a:xfrm>
            <a:off x="7500883" y="3282713"/>
            <a:ext cx="118566" cy="1008922"/>
          </a:xfrm>
          <a:prstGeom prst="rect">
            <a:avLst/>
          </a:prstGeom>
          <a:solidFill>
            <a:srgbClr val="000000"/>
          </a:solidFill>
          <a:ln w="12700">
            <a:miter lim="400000"/>
          </a:ln>
        </p:spPr>
        <p:txBody>
          <a:bodyPr lIns="45719" rIns="45719"/>
          <a:lstStyle/>
          <a:p>
            <a:endParaRPr/>
          </a:p>
        </p:txBody>
      </p:sp>
      <p:sp>
        <p:nvSpPr>
          <p:cNvPr id="65" name="Freeform 10"/>
          <p:cNvSpPr/>
          <p:nvPr/>
        </p:nvSpPr>
        <p:spPr>
          <a:xfrm>
            <a:off x="7767094" y="3269291"/>
            <a:ext cx="447416" cy="1022344"/>
          </a:xfrm>
          <a:custGeom>
            <a:avLst/>
            <a:gdLst/>
            <a:ahLst/>
            <a:cxnLst>
              <a:cxn ang="0">
                <a:pos x="wd2" y="hd2"/>
              </a:cxn>
              <a:cxn ang="5400000">
                <a:pos x="wd2" y="hd2"/>
              </a:cxn>
              <a:cxn ang="10800000">
                <a:pos x="wd2" y="hd2"/>
              </a:cxn>
              <a:cxn ang="16200000">
                <a:pos x="wd2" y="hd2"/>
              </a:cxn>
            </a:cxnLst>
            <a:rect l="0" t="0" r="r" b="b"/>
            <a:pathLst>
              <a:path w="21600" h="21600" extrusionOk="0">
                <a:moveTo>
                  <a:pt x="12960" y="21600"/>
                </a:moveTo>
                <a:cubicBezTo>
                  <a:pt x="12960" y="8894"/>
                  <a:pt x="12960" y="8894"/>
                  <a:pt x="12960" y="8894"/>
                </a:cubicBezTo>
                <a:cubicBezTo>
                  <a:pt x="20880" y="8894"/>
                  <a:pt x="20880" y="8894"/>
                  <a:pt x="20880" y="8894"/>
                </a:cubicBezTo>
                <a:cubicBezTo>
                  <a:pt x="20880" y="6988"/>
                  <a:pt x="20880" y="6988"/>
                  <a:pt x="20880" y="6988"/>
                </a:cubicBezTo>
                <a:cubicBezTo>
                  <a:pt x="12960" y="6988"/>
                  <a:pt x="12960" y="6988"/>
                  <a:pt x="12960" y="6988"/>
                </a:cubicBezTo>
                <a:cubicBezTo>
                  <a:pt x="12960" y="4447"/>
                  <a:pt x="12960" y="4447"/>
                  <a:pt x="12960" y="4447"/>
                </a:cubicBezTo>
                <a:cubicBezTo>
                  <a:pt x="12960" y="2859"/>
                  <a:pt x="15120" y="2541"/>
                  <a:pt x="18720" y="2541"/>
                </a:cubicBezTo>
                <a:cubicBezTo>
                  <a:pt x="19440" y="2541"/>
                  <a:pt x="20880" y="2541"/>
                  <a:pt x="21600" y="2541"/>
                </a:cubicBezTo>
                <a:cubicBezTo>
                  <a:pt x="21600" y="318"/>
                  <a:pt x="21600" y="318"/>
                  <a:pt x="21600" y="318"/>
                </a:cubicBezTo>
                <a:cubicBezTo>
                  <a:pt x="20160" y="0"/>
                  <a:pt x="18720" y="0"/>
                  <a:pt x="17280" y="0"/>
                </a:cubicBezTo>
                <a:cubicBezTo>
                  <a:pt x="10800" y="0"/>
                  <a:pt x="6480" y="1271"/>
                  <a:pt x="6480" y="4129"/>
                </a:cubicBezTo>
                <a:cubicBezTo>
                  <a:pt x="6480" y="6988"/>
                  <a:pt x="6480" y="6988"/>
                  <a:pt x="6480" y="6988"/>
                </a:cubicBezTo>
                <a:cubicBezTo>
                  <a:pt x="0" y="6988"/>
                  <a:pt x="0" y="6988"/>
                  <a:pt x="0" y="6988"/>
                </a:cubicBezTo>
                <a:cubicBezTo>
                  <a:pt x="0" y="8894"/>
                  <a:pt x="0" y="8894"/>
                  <a:pt x="0" y="8894"/>
                </a:cubicBezTo>
                <a:cubicBezTo>
                  <a:pt x="6480" y="8894"/>
                  <a:pt x="6480" y="8894"/>
                  <a:pt x="6480" y="8894"/>
                </a:cubicBezTo>
                <a:cubicBezTo>
                  <a:pt x="6480" y="21600"/>
                  <a:pt x="6480" y="21600"/>
                  <a:pt x="6480" y="21600"/>
                </a:cubicBezTo>
                <a:lnTo>
                  <a:pt x="12960" y="21600"/>
                </a:lnTo>
                <a:close/>
              </a:path>
            </a:pathLst>
          </a:custGeom>
          <a:solidFill>
            <a:srgbClr val="000000"/>
          </a:solidFill>
          <a:ln w="12700">
            <a:miter lim="400000"/>
          </a:ln>
        </p:spPr>
        <p:txBody>
          <a:bodyPr lIns="45719" rIns="45719"/>
          <a:lstStyle/>
          <a:p>
            <a:endParaRPr/>
          </a:p>
        </p:txBody>
      </p:sp>
      <p:sp>
        <p:nvSpPr>
          <p:cNvPr id="66" name="Freeform 11"/>
          <p:cNvSpPr/>
          <p:nvPr/>
        </p:nvSpPr>
        <p:spPr>
          <a:xfrm>
            <a:off x="8272673" y="3403515"/>
            <a:ext cx="400437" cy="917202"/>
          </a:xfrm>
          <a:custGeom>
            <a:avLst/>
            <a:gdLst/>
            <a:ahLst/>
            <a:cxnLst>
              <a:cxn ang="0">
                <a:pos x="wd2" y="hd2"/>
              </a:cxn>
              <a:cxn ang="5400000">
                <a:pos x="wd2" y="hd2"/>
              </a:cxn>
              <a:cxn ang="10800000">
                <a:pos x="wd2" y="hd2"/>
              </a:cxn>
              <a:cxn ang="16200000">
                <a:pos x="wd2" y="hd2"/>
              </a:cxn>
            </a:cxnLst>
            <a:rect l="0" t="0" r="r" b="b"/>
            <a:pathLst>
              <a:path w="21600" h="21600" extrusionOk="0">
                <a:moveTo>
                  <a:pt x="0" y="4603"/>
                </a:moveTo>
                <a:cubicBezTo>
                  <a:pt x="0" y="6728"/>
                  <a:pt x="0" y="6728"/>
                  <a:pt x="0" y="6728"/>
                </a:cubicBezTo>
                <a:cubicBezTo>
                  <a:pt x="6400" y="6728"/>
                  <a:pt x="6400" y="6728"/>
                  <a:pt x="6400" y="6728"/>
                </a:cubicBezTo>
                <a:cubicBezTo>
                  <a:pt x="6400" y="17351"/>
                  <a:pt x="6400" y="17351"/>
                  <a:pt x="6400" y="17351"/>
                </a:cubicBezTo>
                <a:cubicBezTo>
                  <a:pt x="6400" y="19475"/>
                  <a:pt x="6400" y="21600"/>
                  <a:pt x="16800" y="21600"/>
                </a:cubicBezTo>
                <a:cubicBezTo>
                  <a:pt x="18400" y="21600"/>
                  <a:pt x="20000" y="21246"/>
                  <a:pt x="21600" y="21246"/>
                </a:cubicBezTo>
                <a:cubicBezTo>
                  <a:pt x="21600" y="18767"/>
                  <a:pt x="21600" y="18767"/>
                  <a:pt x="21600" y="18767"/>
                </a:cubicBezTo>
                <a:cubicBezTo>
                  <a:pt x="20800" y="19121"/>
                  <a:pt x="19200" y="19121"/>
                  <a:pt x="17600" y="19121"/>
                </a:cubicBezTo>
                <a:cubicBezTo>
                  <a:pt x="15200" y="19121"/>
                  <a:pt x="13600" y="18413"/>
                  <a:pt x="13600" y="17351"/>
                </a:cubicBezTo>
                <a:cubicBezTo>
                  <a:pt x="13600" y="6728"/>
                  <a:pt x="13600" y="6728"/>
                  <a:pt x="13600" y="6728"/>
                </a:cubicBezTo>
                <a:cubicBezTo>
                  <a:pt x="21600" y="6728"/>
                  <a:pt x="21600" y="6728"/>
                  <a:pt x="21600" y="6728"/>
                </a:cubicBezTo>
                <a:cubicBezTo>
                  <a:pt x="21600" y="4603"/>
                  <a:pt x="21600" y="4603"/>
                  <a:pt x="21600" y="4603"/>
                </a:cubicBezTo>
                <a:cubicBezTo>
                  <a:pt x="13600" y="4603"/>
                  <a:pt x="13600" y="4603"/>
                  <a:pt x="13600" y="4603"/>
                </a:cubicBezTo>
                <a:cubicBezTo>
                  <a:pt x="13600" y="0"/>
                  <a:pt x="13600" y="0"/>
                  <a:pt x="13600" y="0"/>
                </a:cubicBezTo>
                <a:cubicBezTo>
                  <a:pt x="6400" y="1062"/>
                  <a:pt x="6400" y="1062"/>
                  <a:pt x="6400" y="1062"/>
                </a:cubicBezTo>
                <a:cubicBezTo>
                  <a:pt x="6400" y="4603"/>
                  <a:pt x="6400" y="4603"/>
                  <a:pt x="6400" y="4603"/>
                </a:cubicBezTo>
                <a:lnTo>
                  <a:pt x="0" y="4603"/>
                </a:lnTo>
                <a:close/>
              </a:path>
            </a:pathLst>
          </a:custGeom>
          <a:solidFill>
            <a:srgbClr val="000000"/>
          </a:solidFill>
          <a:ln w="12700">
            <a:miter lim="400000"/>
          </a:ln>
        </p:spPr>
        <p:txBody>
          <a:bodyPr lIns="45719" rIns="45719"/>
          <a:lstStyle/>
          <a:p>
            <a:endParaRPr/>
          </a:p>
        </p:txBody>
      </p:sp>
      <p:sp>
        <p:nvSpPr>
          <p:cNvPr id="67" name="Freeform 12"/>
          <p:cNvSpPr/>
          <p:nvPr/>
        </p:nvSpPr>
        <p:spPr>
          <a:xfrm>
            <a:off x="5776098" y="3282713"/>
            <a:ext cx="803111" cy="100892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9200" y="21600"/>
                  <a:pt x="9200" y="21600"/>
                  <a:pt x="9200" y="21600"/>
                </a:cubicBezTo>
                <a:cubicBezTo>
                  <a:pt x="20400" y="21600"/>
                  <a:pt x="21600" y="13863"/>
                  <a:pt x="21600" y="10961"/>
                </a:cubicBezTo>
                <a:cubicBezTo>
                  <a:pt x="21600" y="8060"/>
                  <a:pt x="20400" y="0"/>
                  <a:pt x="9200" y="0"/>
                </a:cubicBezTo>
                <a:cubicBezTo>
                  <a:pt x="0" y="0"/>
                  <a:pt x="0" y="0"/>
                  <a:pt x="0" y="0"/>
                </a:cubicBezTo>
                <a:lnTo>
                  <a:pt x="0" y="21600"/>
                </a:lnTo>
                <a:close/>
                <a:moveTo>
                  <a:pt x="3600" y="2579"/>
                </a:moveTo>
                <a:cubicBezTo>
                  <a:pt x="9200" y="2579"/>
                  <a:pt x="9200" y="2579"/>
                  <a:pt x="9200" y="2579"/>
                </a:cubicBezTo>
                <a:cubicBezTo>
                  <a:pt x="15200" y="2579"/>
                  <a:pt x="18000" y="6448"/>
                  <a:pt x="18000" y="10961"/>
                </a:cubicBezTo>
                <a:cubicBezTo>
                  <a:pt x="18000" y="15475"/>
                  <a:pt x="15200" y="19021"/>
                  <a:pt x="9200" y="19021"/>
                </a:cubicBezTo>
                <a:cubicBezTo>
                  <a:pt x="3600" y="19021"/>
                  <a:pt x="3600" y="19021"/>
                  <a:pt x="3600" y="19021"/>
                </a:cubicBezTo>
                <a:lnTo>
                  <a:pt x="3600" y="2579"/>
                </a:lnTo>
                <a:close/>
              </a:path>
            </a:pathLst>
          </a:custGeom>
          <a:solidFill>
            <a:srgbClr val="000000"/>
          </a:solidFill>
          <a:ln w="12700">
            <a:miter lim="400000"/>
          </a:ln>
        </p:spPr>
        <p:txBody>
          <a:bodyPr lIns="45719" rIns="45719"/>
          <a:lstStyle/>
          <a:p>
            <a:endParaRPr/>
          </a:p>
        </p:txBody>
      </p:sp>
      <p:sp>
        <p:nvSpPr>
          <p:cNvPr id="68" name="Title Text"/>
          <p:cNvSpPr txBox="1">
            <a:spLocks noGrp="1"/>
          </p:cNvSpPr>
          <p:nvPr>
            <p:ph type="title"/>
          </p:nvPr>
        </p:nvSpPr>
        <p:spPr>
          <a:xfrm>
            <a:off x="609600" y="274637"/>
            <a:ext cx="10972800" cy="132556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p>
            <a:r>
              <a:t>Title Text</a:t>
            </a:r>
          </a:p>
        </p:txBody>
      </p:sp>
      <p:sp>
        <p:nvSpPr>
          <p:cNvPr id="69" name="Body Level One…"/>
          <p:cNvSpPr txBox="1">
            <a:spLocks noGrp="1"/>
          </p:cNvSpPr>
          <p:nvPr>
            <p:ph type="body" idx="1"/>
          </p:nvPr>
        </p:nvSpPr>
        <p:spPr>
          <a:xfrm>
            <a:off x="609600" y="1600200"/>
            <a:ext cx="10972800" cy="52578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p>
            <a:r>
              <a:t>Body Level One</a:t>
            </a:r>
          </a:p>
          <a:p>
            <a:pPr lvl="1"/>
            <a:r>
              <a:t>Body Level Two</a:t>
            </a:r>
          </a:p>
          <a:p>
            <a:pPr lvl="2"/>
            <a:r>
              <a:t>Body Level Three</a:t>
            </a:r>
          </a:p>
          <a:p>
            <a:pPr lvl="3"/>
            <a:r>
              <a:t>Body Level Four</a:t>
            </a:r>
          </a:p>
          <a:p>
            <a:pPr lvl="4"/>
            <a:r>
              <a:t>Body Level Five</a:t>
            </a:r>
          </a:p>
        </p:txBody>
      </p:sp>
      <p:sp>
        <p:nvSpPr>
          <p:cNvPr id="70" name="Slide Number"/>
          <p:cNvSpPr txBox="1">
            <a:spLocks noGrp="1"/>
          </p:cNvSpPr>
          <p:nvPr>
            <p:ph type="sldNum" sz="quarter" idx="2"/>
          </p:nvPr>
        </p:nvSpPr>
        <p:spPr>
          <a:xfrm>
            <a:off x="5892800" y="6172200"/>
            <a:ext cx="2844800" cy="368301"/>
          </a:xfrm>
          <a:prstGeom prst="rect">
            <a:avLst/>
          </a:prstGeom>
          <a:ln w="12700">
            <a:miter lim="400000"/>
          </a:ln>
        </p:spPr>
        <p:txBody>
          <a:bodyPr wrap="none" lIns="0" tIns="0" rIns="0" bIns="0" anchor="ctr">
            <a:spAutoFit/>
          </a:bodyPr>
          <a:lstStyle>
            <a:lvl1pPr algn="r">
              <a:defRPr sz="1200">
                <a:solidFill>
                  <a:srgbClr val="A6A6A6"/>
                </a:solidFil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50" r:id="rId1"/>
    <p:sldLayoutId id="2147483652" r:id="rId2"/>
    <p:sldLayoutId id="2147483653" r:id="rId3"/>
    <p:sldLayoutId id="2147483654" r:id="rId4"/>
    <p:sldLayoutId id="2147483668" r:id="rId5"/>
    <p:sldLayoutId id="2147483669" r:id="rId6"/>
  </p:sldLayoutIdLst>
  <p:transition spd="med"/>
  <p:txStyles>
    <p:titleStyle>
      <a:lvl1pPr marL="0" marR="0" indent="0" algn="l" defTabSz="914400" rtl="0" latinLnBrk="0">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1pPr>
      <a:lvl2pPr marL="0" marR="0" indent="0" algn="l" defTabSz="914400" rtl="0" latinLnBrk="0">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2pPr>
      <a:lvl3pPr marL="0" marR="0" indent="0" algn="l" defTabSz="914400" rtl="0" latinLnBrk="0">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3pPr>
      <a:lvl4pPr marL="0" marR="0" indent="0" algn="l" defTabSz="914400" rtl="0" latinLnBrk="0">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4pPr>
      <a:lvl5pPr marL="0" marR="0" indent="0" algn="l" defTabSz="914400" rtl="0" latinLnBrk="0">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5pPr>
      <a:lvl6pPr marL="0" marR="0" indent="0" algn="l" defTabSz="914400" rtl="0" latinLnBrk="0">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6pPr>
      <a:lvl7pPr marL="0" marR="0" indent="0" algn="l" defTabSz="914400" rtl="0" latinLnBrk="0">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7pPr>
      <a:lvl8pPr marL="0" marR="0" indent="0" algn="l" defTabSz="914400" rtl="0" latinLnBrk="0">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8pPr>
      <a:lvl9pPr marL="0" marR="0" indent="0" algn="l" defTabSz="914400" rtl="0" latinLnBrk="0">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9pPr>
    </p:titleStyle>
    <p:bodyStyle>
      <a:lvl1pPr marL="263525" marR="0" indent="-263525" algn="l" defTabSz="719137" rtl="0" latinLnBrk="0">
        <a:lnSpc>
          <a:spcPct val="90000"/>
        </a:lnSpc>
        <a:spcBef>
          <a:spcPts val="1200"/>
        </a:spcBef>
        <a:spcAft>
          <a:spcPts val="0"/>
        </a:spcAft>
        <a:buClr>
          <a:schemeClr val="accent1"/>
        </a:buClr>
        <a:buSzPct val="100000"/>
        <a:buFontTx/>
        <a:buChar char="▪"/>
        <a:tabLst/>
        <a:defRPr sz="1600" b="0" i="0" u="none" strike="noStrike" cap="none" spc="0" baseline="0">
          <a:solidFill>
            <a:srgbClr val="000000"/>
          </a:solidFill>
          <a:uFillTx/>
          <a:latin typeface="Arial"/>
          <a:ea typeface="Arial"/>
          <a:cs typeface="Arial"/>
          <a:sym typeface="Arial"/>
        </a:defRPr>
      </a:lvl1pPr>
      <a:lvl2pPr marL="538162" marR="0" indent="-274638" algn="l" defTabSz="719137" rtl="0" latinLnBrk="0">
        <a:lnSpc>
          <a:spcPct val="90000"/>
        </a:lnSpc>
        <a:spcBef>
          <a:spcPts val="1200"/>
        </a:spcBef>
        <a:spcAft>
          <a:spcPts val="0"/>
        </a:spcAft>
        <a:buClr>
          <a:schemeClr val="accent1"/>
        </a:buClr>
        <a:buSzPct val="100000"/>
        <a:buFontTx/>
        <a:buChar char="▪"/>
        <a:tabLst/>
        <a:defRPr sz="1600" b="0" i="0" u="none" strike="noStrike" cap="none" spc="0" baseline="0">
          <a:solidFill>
            <a:srgbClr val="000000"/>
          </a:solidFill>
          <a:uFillTx/>
          <a:latin typeface="Arial"/>
          <a:ea typeface="Arial"/>
          <a:cs typeface="Arial"/>
          <a:sym typeface="Arial"/>
        </a:defRPr>
      </a:lvl2pPr>
      <a:lvl3pPr marL="0" marR="0" indent="0" algn="l" defTabSz="719137" rtl="0" latinLnBrk="0">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3pPr>
      <a:lvl4pPr marL="0" marR="0" indent="0" algn="l" defTabSz="719137" rtl="0" latinLnBrk="0">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4pPr>
      <a:lvl5pPr marL="263525" marR="0" indent="-263525" algn="l" defTabSz="719137" rtl="0" latinLnBrk="0">
        <a:lnSpc>
          <a:spcPct val="90000"/>
        </a:lnSpc>
        <a:spcBef>
          <a:spcPts val="1200"/>
        </a:spcBef>
        <a:spcAft>
          <a:spcPts val="0"/>
        </a:spcAft>
        <a:buClr>
          <a:schemeClr val="accent1"/>
        </a:buClr>
        <a:buSzPct val="100000"/>
        <a:buFont typeface="Wingdings"/>
        <a:buAutoNum type="arabicPeriod"/>
        <a:tabLst/>
        <a:defRPr sz="1600" b="0" i="0" u="none" strike="noStrike" cap="none" spc="0" baseline="0">
          <a:solidFill>
            <a:srgbClr val="000000"/>
          </a:solidFill>
          <a:uFillTx/>
          <a:latin typeface="Arial"/>
          <a:ea typeface="Arial"/>
          <a:cs typeface="Arial"/>
          <a:sym typeface="Arial"/>
        </a:defRPr>
      </a:lvl5pPr>
      <a:lvl6pPr marL="538162" marR="0" indent="-276225" algn="l" defTabSz="719137" rtl="0" latinLnBrk="0">
        <a:lnSpc>
          <a:spcPct val="90000"/>
        </a:lnSpc>
        <a:spcBef>
          <a:spcPts val="1200"/>
        </a:spcBef>
        <a:spcAft>
          <a:spcPts val="0"/>
        </a:spcAft>
        <a:buClr>
          <a:schemeClr val="accent1"/>
        </a:buClr>
        <a:buSzPct val="100000"/>
        <a:buFont typeface="Wingdings"/>
        <a:buAutoNum type="alphaLcPeriod"/>
        <a:tabLst/>
        <a:defRPr sz="1600" b="0" i="0" u="none" strike="noStrike" cap="none" spc="0" baseline="0">
          <a:solidFill>
            <a:srgbClr val="000000"/>
          </a:solidFill>
          <a:uFillTx/>
          <a:latin typeface="Arial"/>
          <a:ea typeface="Arial"/>
          <a:cs typeface="Arial"/>
          <a:sym typeface="Arial"/>
        </a:defRPr>
      </a:lvl6pPr>
      <a:lvl7pPr marL="538162" marR="0" indent="-276225" algn="l" defTabSz="719137" rtl="0" latinLnBrk="0">
        <a:lnSpc>
          <a:spcPct val="90000"/>
        </a:lnSpc>
        <a:spcBef>
          <a:spcPts val="1200"/>
        </a:spcBef>
        <a:spcAft>
          <a:spcPts val="0"/>
        </a:spcAft>
        <a:buClr>
          <a:schemeClr val="accent1"/>
        </a:buClr>
        <a:buSzPct val="100000"/>
        <a:buFontTx/>
        <a:buChar char="▪"/>
        <a:tabLst/>
        <a:defRPr sz="1600" b="0" i="0" u="none" strike="noStrike" cap="none" spc="0" baseline="0">
          <a:solidFill>
            <a:srgbClr val="000000"/>
          </a:solidFill>
          <a:uFillTx/>
          <a:latin typeface="Arial"/>
          <a:ea typeface="Arial"/>
          <a:cs typeface="Arial"/>
          <a:sym typeface="Arial"/>
        </a:defRPr>
      </a:lvl7pPr>
      <a:lvl8pPr marL="0" marR="0" indent="0" algn="l" defTabSz="719137" rtl="0" latinLnBrk="0">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8pPr>
      <a:lvl9pPr marL="0" marR="0" indent="0" algn="l" defTabSz="719137" rtl="0" latinLnBrk="0">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9pPr>
    </p:bodyStyle>
    <p:otherStyle>
      <a:lvl1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1pPr>
      <a:lvl2pPr marL="0" marR="0" indent="4572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2pPr>
      <a:lvl3pPr marL="0" marR="0" indent="9144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3pPr>
      <a:lvl4pPr marL="0" marR="0" indent="13716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4pPr>
      <a:lvl5pPr marL="0" marR="0" indent="18288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5pPr>
      <a:lvl6pPr marL="0" marR="0" indent="22860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6pPr>
      <a:lvl7pPr marL="0" marR="0" indent="27432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7pPr>
      <a:lvl8pPr marL="0" marR="0" indent="32004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8pPr>
      <a:lvl9pPr marL="0" marR="0" indent="36576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xml"/><Relationship Id="rId1" Type="http://schemas.openxmlformats.org/officeDocument/2006/relationships/slideLayout" Target="../slideLayouts/slideLayout4.xml"/><Relationship Id="rId5" Type="http://schemas.openxmlformats.org/officeDocument/2006/relationships/image" Target="../media/image51.png"/><Relationship Id="rId4" Type="http://schemas.openxmlformats.org/officeDocument/2006/relationships/image" Target="../media/image50.jpeg"/></Relationships>
</file>

<file path=ppt/slides/_rels/slide1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31.png"/><Relationship Id="rId1" Type="http://schemas.openxmlformats.org/officeDocument/2006/relationships/slideLayout" Target="../slideLayouts/slideLayout4.xml"/><Relationship Id="rId5" Type="http://schemas.openxmlformats.org/officeDocument/2006/relationships/image" Target="../media/image54.png"/><Relationship Id="rId4" Type="http://schemas.openxmlformats.org/officeDocument/2006/relationships/image" Target="../media/image53.jpeg"/></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4.xml"/><Relationship Id="rId4" Type="http://schemas.openxmlformats.org/officeDocument/2006/relationships/image" Target="../media/image57.png"/></Relationships>
</file>

<file path=ppt/slides/_rels/slide14.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JREAM/ubuntu-cheatsheet" TargetMode="External"/><Relationship Id="rId2" Type="http://schemas.openxmlformats.org/officeDocument/2006/relationships/hyperlink" Target="https://cheatography.com/davechild/cheat-sheets/linux-command-line/" TargetMode="External"/><Relationship Id="rId1" Type="http://schemas.openxmlformats.org/officeDocument/2006/relationships/slideLayout" Target="../slideLayouts/slideLayout4.xml"/><Relationship Id="rId5" Type="http://schemas.openxmlformats.org/officeDocument/2006/relationships/image" Target="../media/image61.png"/><Relationship Id="rId4" Type="http://schemas.openxmlformats.org/officeDocument/2006/relationships/image" Target="../media/image62.jpeg"/></Relationships>
</file>

<file path=ppt/slides/_rels/slide16.xml.rels><?xml version="1.0" encoding="UTF-8" standalone="yes"?>
<Relationships xmlns="http://schemas.openxmlformats.org/package/2006/relationships"><Relationship Id="rId3" Type="http://schemas.openxmlformats.org/officeDocument/2006/relationships/hyperlink" Target="https://www.microsoft.com/en-us/p/windows-terminal/9n0dx20hk701" TargetMode="External"/><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image" Target="../media/image63.png"/><Relationship Id="rId5" Type="http://schemas.openxmlformats.org/officeDocument/2006/relationships/hyperlink" Target="https://notepad-plus-plus.org/downloads/" TargetMode="External"/><Relationship Id="rId4" Type="http://schemas.openxmlformats.org/officeDocument/2006/relationships/hyperlink" Target="https://docs.microsoft.com/en-us/windows/wsl/install" TargetMode="External"/></Relationships>
</file>

<file path=ppt/slides/_rels/slide17.xml.rels><?xml version="1.0" encoding="UTF-8" standalone="yes"?>
<Relationships xmlns="http://schemas.openxmlformats.org/package/2006/relationships"><Relationship Id="rId3" Type="http://schemas.openxmlformats.org/officeDocument/2006/relationships/hyperlink" Target="https://www.paraview.org/download/" TargetMode="External"/><Relationship Id="rId2" Type="http://schemas.openxmlformats.org/officeDocument/2006/relationships/hyperlink" Target="https://develop.openfoam.com/Development/openfoam/-/wikis/precompiled/debian" TargetMode="External"/><Relationship Id="rId1" Type="http://schemas.openxmlformats.org/officeDocument/2006/relationships/slideLayout" Target="../slideLayouts/slideLayout4.xml"/><Relationship Id="rId4" Type="http://schemas.openxmlformats.org/officeDocument/2006/relationships/image" Target="../media/image63.png"/></Relationships>
</file>

<file path=ppt/slides/_rels/slide1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hyperlink" Target="https://ash-caravan-0b9.notion.site/Setting-up-VSCode-for-OpenFOAM-debugging-in-Windows-77f4898aed5c4296b84d53eeb4ee4890" TargetMode="Externa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4.xml"/><Relationship Id="rId5" Type="http://schemas.openxmlformats.org/officeDocument/2006/relationships/image" Target="../media/image11.png"/><Relationship Id="rId4" Type="http://schemas.openxmlformats.org/officeDocument/2006/relationships/image" Target="../media/image10.png"/></Relationships>
</file>

<file path=ppt/slides/_rels/slide3.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4.xml"/><Relationship Id="rId6" Type="http://schemas.openxmlformats.org/officeDocument/2006/relationships/image" Target="../media/image14.jpeg"/><Relationship Id="rId5" Type="http://schemas.openxmlformats.org/officeDocument/2006/relationships/image" Target="../media/image13.jpeg"/><Relationship Id="rId4" Type="http://schemas.openxmlformats.org/officeDocument/2006/relationships/image" Target="../media/image12.png"/></Relationships>
</file>

<file path=ppt/slides/_rels/slide4.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6.png"/><Relationship Id="rId3" Type="http://schemas.openxmlformats.org/officeDocument/2006/relationships/image" Target="../media/image16.png"/><Relationship Id="rId7" Type="http://schemas.openxmlformats.org/officeDocument/2006/relationships/image" Target="../media/image20.png"/><Relationship Id="rId12" Type="http://schemas.openxmlformats.org/officeDocument/2006/relationships/image" Target="../media/image25.jpeg"/><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18.png"/><Relationship Id="rId10" Type="http://schemas.openxmlformats.org/officeDocument/2006/relationships/image" Target="../media/image23.jpeg"/><Relationship Id="rId4" Type="http://schemas.openxmlformats.org/officeDocument/2006/relationships/image" Target="../media/image17.png"/><Relationship Id="rId9" Type="http://schemas.openxmlformats.org/officeDocument/2006/relationships/image" Target="../media/image22.png"/><Relationship Id="rId14" Type="http://schemas.openxmlformats.org/officeDocument/2006/relationships/image" Target="../media/image27.png"/></Relationships>
</file>

<file path=ppt/slides/_rels/slide5.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19.png"/><Relationship Id="rId7" Type="http://schemas.openxmlformats.org/officeDocument/2006/relationships/image" Target="../media/image31.png"/><Relationship Id="rId2" Type="http://schemas.openxmlformats.org/officeDocument/2006/relationships/image" Target="../media/image28.png"/><Relationship Id="rId1" Type="http://schemas.openxmlformats.org/officeDocument/2006/relationships/slideLayout" Target="../slideLayouts/slideLayout4.xml"/><Relationship Id="rId6" Type="http://schemas.openxmlformats.org/officeDocument/2006/relationships/image" Target="../media/image30.png"/><Relationship Id="rId5" Type="http://schemas.openxmlformats.org/officeDocument/2006/relationships/image" Target="../media/image29.jpe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image" Target="../media/image33.png"/><Relationship Id="rId1" Type="http://schemas.openxmlformats.org/officeDocument/2006/relationships/slideLayout" Target="../slideLayouts/slideLayout4.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7.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image" Target="../media/image31.png"/><Relationship Id="rId1" Type="http://schemas.openxmlformats.org/officeDocument/2006/relationships/slideLayout" Target="../slideLayouts/slideLayout4.xml"/><Relationship Id="rId6" Type="http://schemas.openxmlformats.org/officeDocument/2006/relationships/image" Target="../media/image42.png"/><Relationship Id="rId5" Type="http://schemas.openxmlformats.org/officeDocument/2006/relationships/image" Target="../media/image41.png"/><Relationship Id="rId10" Type="http://schemas.openxmlformats.org/officeDocument/2006/relationships/image" Target="../media/image45.png"/><Relationship Id="rId4" Type="http://schemas.openxmlformats.org/officeDocument/2006/relationships/image" Target="../media/image40.png"/><Relationship Id="rId9" Type="http://schemas.openxmlformats.org/officeDocument/2006/relationships/image" Target="../media/image37.png"/></Relationships>
</file>

<file path=ppt/slides/_rels/slide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8" Type="http://schemas.openxmlformats.org/officeDocument/2006/relationships/image" Target="../media/image48.jpeg"/><Relationship Id="rId3" Type="http://schemas.openxmlformats.org/officeDocument/2006/relationships/slideLayout" Target="../slideLayouts/slideLayout4.xml"/><Relationship Id="rId7" Type="http://schemas.openxmlformats.org/officeDocument/2006/relationships/image" Target="../media/image47.jpeg"/><Relationship Id="rId2" Type="http://schemas.openxmlformats.org/officeDocument/2006/relationships/video" Target="https://www.youtube.com/embed/RkewD966Y90?feature=oembed" TargetMode="External"/><Relationship Id="rId1" Type="http://schemas.openxmlformats.org/officeDocument/2006/relationships/video" Target="https://www.youtube.com/embed/v5IoP9Pc-Y0?feature=oembed" TargetMode="External"/><Relationship Id="rId6" Type="http://schemas.openxmlformats.org/officeDocument/2006/relationships/image" Target="../media/image46.png"/><Relationship Id="rId5" Type="http://schemas.openxmlformats.org/officeDocument/2006/relationships/image" Target="../media/image31.png"/><Relationship Id="rId4" Type="http://schemas.openxmlformats.org/officeDocument/2006/relationships/notesSlide" Target="../notesSlides/notesSlide4.xml"/><Relationship Id="rId9" Type="http://schemas.openxmlformats.org/officeDocument/2006/relationships/image" Target="../media/image49.g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2" name="Ondertitel 23"/>
          <p:cNvSpPr txBox="1">
            <a:spLocks noGrp="1"/>
          </p:cNvSpPr>
          <p:nvPr>
            <p:ph type="body" sz="quarter" idx="1"/>
          </p:nvPr>
        </p:nvSpPr>
        <p:spPr>
          <a:xfrm>
            <a:off x="698500" y="4883660"/>
            <a:ext cx="3729203" cy="248473"/>
          </a:xfrm>
          <a:prstGeom prst="rect">
            <a:avLst/>
          </a:prstGeom>
        </p:spPr>
        <p:txBody>
          <a:bodyPr/>
          <a:lstStyle/>
          <a:p>
            <a:r>
              <a:rPr lang="en-US" dirty="0"/>
              <a:t>Servaas Clerckx</a:t>
            </a:r>
            <a:endParaRPr dirty="0"/>
          </a:p>
        </p:txBody>
      </p:sp>
      <p:sp>
        <p:nvSpPr>
          <p:cNvPr id="3153" name="Tijdelijke aanduiding voor tekst 18"/>
          <p:cNvSpPr>
            <a:spLocks noGrp="1"/>
          </p:cNvSpPr>
          <p:nvPr>
            <p:ph type="body" idx="2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dirty="0"/>
              <a:t>Introduction to OpenFOAM CFD with WSL and </a:t>
            </a:r>
            <a:r>
              <a:rPr lang="en-US" dirty="0" err="1"/>
              <a:t>Simflow</a:t>
            </a:r>
            <a:endParaRPr dirty="0"/>
          </a:p>
        </p:txBody>
      </p:sp>
      <p:sp>
        <p:nvSpPr>
          <p:cNvPr id="3154" name="Tijdelijke aanduiding voor tekst 42"/>
          <p:cNvSpPr>
            <a:spLocks noGrp="1"/>
          </p:cNvSpPr>
          <p:nvPr>
            <p:ph type="body" idx="23"/>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ormAutofit fontScale="25000" lnSpcReduction="20000"/>
          </a:bodyPr>
          <a:lstStyle/>
          <a:p>
            <a:r>
              <a:t> </a:t>
            </a:r>
          </a:p>
        </p:txBody>
      </p:sp>
      <p:pic>
        <p:nvPicPr>
          <p:cNvPr id="3" name="Picture 2" descr="A picture containing text&#10;&#10;Description automatically generated">
            <a:extLst>
              <a:ext uri="{FF2B5EF4-FFF2-40B4-BE49-F238E27FC236}">
                <a16:creationId xmlns:a16="http://schemas.microsoft.com/office/drawing/2014/main" id="{310ACB11-AEAA-4514-B6FE-DE00A8D50210}"/>
              </a:ext>
            </a:extLst>
          </p:cNvPr>
          <p:cNvPicPr>
            <a:picLocks noChangeAspect="1"/>
          </p:cNvPicPr>
          <p:nvPr/>
        </p:nvPicPr>
        <p:blipFill rotWithShape="1">
          <a:blip r:embed="rId2">
            <a:extLst>
              <a:ext uri="{28A0092B-C50C-407E-A947-70E740481C1C}">
                <a14:useLocalDpi xmlns:a14="http://schemas.microsoft.com/office/drawing/2010/main" val="0"/>
              </a:ext>
            </a:extLst>
          </a:blip>
          <a:srcRect l="21695" t="208"/>
          <a:stretch/>
        </p:blipFill>
        <p:spPr>
          <a:xfrm>
            <a:off x="4511987" y="-150190"/>
            <a:ext cx="10034647" cy="7015391"/>
          </a:xfrm>
          <a:prstGeom prst="rect">
            <a:avLst/>
          </a:prstGeom>
        </p:spPr>
      </p:pic>
      <p:pic>
        <p:nvPicPr>
          <p:cNvPr id="5" name="Picture 4">
            <a:extLst>
              <a:ext uri="{FF2B5EF4-FFF2-40B4-BE49-F238E27FC236}">
                <a16:creationId xmlns:a16="http://schemas.microsoft.com/office/drawing/2014/main" id="{82A537B3-6AAC-4F68-9273-A2D562A3CA56}"/>
              </a:ext>
            </a:extLst>
          </p:cNvPr>
          <p:cNvPicPr>
            <a:picLocks noChangeAspect="1"/>
          </p:cNvPicPr>
          <p:nvPr/>
        </p:nvPicPr>
        <p:blipFill>
          <a:blip r:embed="rId3"/>
          <a:stretch>
            <a:fillRect/>
          </a:stretch>
        </p:blipFill>
        <p:spPr>
          <a:xfrm>
            <a:off x="374559" y="5540106"/>
            <a:ext cx="2846641" cy="1232031"/>
          </a:xfrm>
          <a:prstGeom prst="rect">
            <a:avLst/>
          </a:prstGeom>
        </p:spPr>
      </p:pic>
      <p:pic>
        <p:nvPicPr>
          <p:cNvPr id="4" name="Picture 3">
            <a:extLst>
              <a:ext uri="{FF2B5EF4-FFF2-40B4-BE49-F238E27FC236}">
                <a16:creationId xmlns:a16="http://schemas.microsoft.com/office/drawing/2014/main" id="{93C2CA29-2391-4D6C-99AD-F42E6FE2DA76}"/>
              </a:ext>
            </a:extLst>
          </p:cNvPr>
          <p:cNvPicPr>
            <a:picLocks noChangeAspect="1"/>
          </p:cNvPicPr>
          <p:nvPr/>
        </p:nvPicPr>
        <p:blipFill>
          <a:blip r:embed="rId4"/>
          <a:stretch>
            <a:fillRect/>
          </a:stretch>
        </p:blipFill>
        <p:spPr>
          <a:xfrm>
            <a:off x="698499" y="5758181"/>
            <a:ext cx="1421407" cy="704061"/>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00">
        <p:push dir="u"/>
      </p:transition>
    </mc:Choice>
    <mc:Fallback xmlns:a14="http://schemas.microsoft.com/office/drawing/2010/main" xmlns:m="http://schemas.openxmlformats.org/officeDocument/2006/math"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7" name="Titel 9"/>
          <p:cNvSpPr txBox="1">
            <a:spLocks noGrp="1"/>
          </p:cNvSpPr>
          <p:nvPr>
            <p:ph type="title"/>
          </p:nvPr>
        </p:nvSpPr>
        <p:spPr>
          <a:xfrm>
            <a:off x="698499" y="741499"/>
            <a:ext cx="10775072" cy="490401"/>
          </a:xfrm>
          <a:prstGeom prst="rect">
            <a:avLst/>
          </a:prstGeom>
        </p:spPr>
        <p:txBody>
          <a:bodyPr/>
          <a:lstStyle>
            <a:lvl1pPr defTabSz="850391">
              <a:tabLst>
                <a:tab pos="1155700" algn="l"/>
              </a:tabLst>
              <a:defRPr sz="2976"/>
            </a:lvl1pPr>
          </a:lstStyle>
          <a:p>
            <a:r>
              <a:rPr lang="en-US" dirty="0"/>
              <a:t>More computational power?</a:t>
            </a:r>
            <a:endParaRPr dirty="0"/>
          </a:p>
        </p:txBody>
      </p:sp>
      <p:sp>
        <p:nvSpPr>
          <p:cNvPr id="3160" name="Tijdelijke aanduiding voor dianummer 5"/>
          <p:cNvSpPr txBox="1">
            <a:spLocks noGrp="1"/>
          </p:cNvSpPr>
          <p:nvPr>
            <p:ph type="sldNum" sz="quarter" idx="2"/>
          </p:nvPr>
        </p:nvSpPr>
        <p:spPr>
          <a:xfrm>
            <a:off x="11345000" y="6246130"/>
            <a:ext cx="127001" cy="17281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10</a:t>
            </a:fld>
            <a:endParaRPr/>
          </a:p>
        </p:txBody>
      </p:sp>
      <p:sp>
        <p:nvSpPr>
          <p:cNvPr id="10" name="Tijdelijke aanduiding voor verticale tekst 10">
            <a:extLst>
              <a:ext uri="{FF2B5EF4-FFF2-40B4-BE49-F238E27FC236}">
                <a16:creationId xmlns:a16="http://schemas.microsoft.com/office/drawing/2014/main" id="{BA9BA6C8-F27D-4387-A81C-D53C63EFF81D}"/>
              </a:ext>
            </a:extLst>
          </p:cNvPr>
          <p:cNvSpPr txBox="1">
            <a:spLocks/>
          </p:cNvSpPr>
          <p:nvPr/>
        </p:nvSpPr>
        <p:spPr>
          <a:xfrm>
            <a:off x="1221051" y="3693068"/>
            <a:ext cx="10773502" cy="43564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rmAutofit/>
          </a:bodyPr>
          <a:lstStyle>
            <a:lvl1pPr marL="263525" marR="0" indent="-263525" algn="l" defTabSz="719137" rtl="0" latinLnBrk="0">
              <a:lnSpc>
                <a:spcPct val="90000"/>
              </a:lnSpc>
              <a:spcBef>
                <a:spcPts val="1200"/>
              </a:spcBef>
              <a:spcAft>
                <a:spcPts val="0"/>
              </a:spcAft>
              <a:buClr>
                <a:schemeClr val="accent1"/>
              </a:buClr>
              <a:buSzPct val="100000"/>
              <a:buFontTx/>
              <a:buChar char="▪"/>
              <a:tabLst/>
              <a:defRPr sz="1600" b="0" i="0" u="none" strike="noStrike" cap="none" spc="0" baseline="0">
                <a:solidFill>
                  <a:srgbClr val="000000"/>
                </a:solidFill>
                <a:uFillTx/>
                <a:latin typeface="Arial"/>
                <a:ea typeface="Arial"/>
                <a:cs typeface="Arial"/>
                <a:sym typeface="Arial"/>
              </a:defRPr>
            </a:lvl1pPr>
            <a:lvl2pPr marL="538162" marR="0" indent="-274638" algn="l" defTabSz="719137" rtl="0" latinLnBrk="0">
              <a:lnSpc>
                <a:spcPct val="90000"/>
              </a:lnSpc>
              <a:spcBef>
                <a:spcPts val="1200"/>
              </a:spcBef>
              <a:spcAft>
                <a:spcPts val="0"/>
              </a:spcAft>
              <a:buClr>
                <a:schemeClr val="accent1"/>
              </a:buClr>
              <a:buSzPct val="100000"/>
              <a:buFontTx/>
              <a:buChar char="▪"/>
              <a:tabLst/>
              <a:defRPr sz="1600" b="0" i="0" u="none" strike="noStrike" cap="none" spc="0" baseline="0">
                <a:solidFill>
                  <a:srgbClr val="000000"/>
                </a:solidFill>
                <a:uFillTx/>
                <a:latin typeface="Arial"/>
                <a:ea typeface="Arial"/>
                <a:cs typeface="Arial"/>
                <a:sym typeface="Arial"/>
              </a:defRPr>
            </a:lvl2pPr>
            <a:lvl3pPr marL="0" marR="0" indent="0" algn="l" defTabSz="719137" rtl="0" latinLnBrk="0">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3pPr>
            <a:lvl4pPr marL="0" marR="0" indent="0" algn="l" defTabSz="719137" rtl="0" latinLnBrk="0">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4pPr>
            <a:lvl5pPr marL="263525" marR="0" indent="-263525" algn="l" defTabSz="719137" rtl="0" latinLnBrk="0">
              <a:lnSpc>
                <a:spcPct val="90000"/>
              </a:lnSpc>
              <a:spcBef>
                <a:spcPts val="1200"/>
              </a:spcBef>
              <a:spcAft>
                <a:spcPts val="0"/>
              </a:spcAft>
              <a:buClr>
                <a:schemeClr val="accent1"/>
              </a:buClr>
              <a:buSzPct val="100000"/>
              <a:buFont typeface="Wingdings"/>
              <a:buAutoNum type="arabicPeriod"/>
              <a:tabLst/>
              <a:defRPr sz="1600" b="0" i="0" u="none" strike="noStrike" cap="none" spc="0" baseline="0">
                <a:solidFill>
                  <a:srgbClr val="000000"/>
                </a:solidFill>
                <a:uFillTx/>
                <a:latin typeface="Arial"/>
                <a:ea typeface="Arial"/>
                <a:cs typeface="Arial"/>
                <a:sym typeface="Arial"/>
              </a:defRPr>
            </a:lvl5pPr>
            <a:lvl6pPr marL="538162" marR="0" indent="-276225" algn="l" defTabSz="719137" rtl="0" latinLnBrk="0">
              <a:lnSpc>
                <a:spcPct val="90000"/>
              </a:lnSpc>
              <a:spcBef>
                <a:spcPts val="1200"/>
              </a:spcBef>
              <a:spcAft>
                <a:spcPts val="0"/>
              </a:spcAft>
              <a:buClr>
                <a:schemeClr val="accent1"/>
              </a:buClr>
              <a:buSzPct val="100000"/>
              <a:buFont typeface="Wingdings"/>
              <a:buAutoNum type="alphaLcPeriod"/>
              <a:tabLst/>
              <a:defRPr sz="1600" b="0" i="0" u="none" strike="noStrike" cap="none" spc="0" baseline="0">
                <a:solidFill>
                  <a:srgbClr val="000000"/>
                </a:solidFill>
                <a:uFillTx/>
                <a:latin typeface="Arial"/>
                <a:ea typeface="Arial"/>
                <a:cs typeface="Arial"/>
                <a:sym typeface="Arial"/>
              </a:defRPr>
            </a:lvl6pPr>
            <a:lvl7pPr marL="538162" marR="0" indent="-276225" algn="l" defTabSz="719137" rtl="0" latinLnBrk="0">
              <a:lnSpc>
                <a:spcPct val="90000"/>
              </a:lnSpc>
              <a:spcBef>
                <a:spcPts val="1200"/>
              </a:spcBef>
              <a:spcAft>
                <a:spcPts val="0"/>
              </a:spcAft>
              <a:buClr>
                <a:schemeClr val="accent1"/>
              </a:buClr>
              <a:buSzPct val="100000"/>
              <a:buFontTx/>
              <a:buChar char="▪"/>
              <a:tabLst/>
              <a:defRPr sz="1600" b="0" i="0" u="none" strike="noStrike" cap="none" spc="0" baseline="0">
                <a:solidFill>
                  <a:srgbClr val="000000"/>
                </a:solidFill>
                <a:uFillTx/>
                <a:latin typeface="Arial"/>
                <a:ea typeface="Arial"/>
                <a:cs typeface="Arial"/>
                <a:sym typeface="Arial"/>
              </a:defRPr>
            </a:lvl7pPr>
            <a:lvl8pPr marL="0" marR="0" indent="0" algn="l" defTabSz="719137" rtl="0" latinLnBrk="0">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8pPr>
            <a:lvl9pPr marL="0" marR="0" indent="0" algn="l" defTabSz="719137" rtl="0" latinLnBrk="0">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9pPr>
          </a:lstStyle>
          <a:p>
            <a:pPr marL="285750" lvl="7" indent="-285750" defTabSz="914400" hangingPunct="1">
              <a:buFont typeface="Arial" panose="020B0604020202020204" pitchFamily="34" charset="0"/>
              <a:buChar char="•"/>
            </a:pPr>
            <a:endParaRPr lang="en-US" dirty="0"/>
          </a:p>
        </p:txBody>
      </p:sp>
      <p:pic>
        <p:nvPicPr>
          <p:cNvPr id="3" name="Picture 2">
            <a:extLst>
              <a:ext uri="{FF2B5EF4-FFF2-40B4-BE49-F238E27FC236}">
                <a16:creationId xmlns:a16="http://schemas.microsoft.com/office/drawing/2014/main" id="{45379B60-47A5-4AE5-B3E9-ED2C4265765D}"/>
              </a:ext>
            </a:extLst>
          </p:cNvPr>
          <p:cNvPicPr>
            <a:picLocks noChangeAspect="1"/>
          </p:cNvPicPr>
          <p:nvPr/>
        </p:nvPicPr>
        <p:blipFill>
          <a:blip r:embed="rId3"/>
          <a:stretch>
            <a:fillRect/>
          </a:stretch>
        </p:blipFill>
        <p:spPr>
          <a:xfrm>
            <a:off x="357187" y="5865130"/>
            <a:ext cx="2638425" cy="762000"/>
          </a:xfrm>
          <a:prstGeom prst="rect">
            <a:avLst/>
          </a:prstGeom>
        </p:spPr>
      </p:pic>
      <p:pic>
        <p:nvPicPr>
          <p:cNvPr id="5124" name="Picture 4" descr="Cambridge University researchers discover cause of laptop battery fires -  New York Daily News">
            <a:extLst>
              <a:ext uri="{FF2B5EF4-FFF2-40B4-BE49-F238E27FC236}">
                <a16:creationId xmlns:a16="http://schemas.microsoft.com/office/drawing/2014/main" id="{FBB36E53-11D4-4ACD-BC80-C0B83A63D18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48622" y="1917921"/>
            <a:ext cx="5152427" cy="3401843"/>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Moore&amp;#39;s law - Wikipedia">
            <a:extLst>
              <a:ext uri="{FF2B5EF4-FFF2-40B4-BE49-F238E27FC236}">
                <a16:creationId xmlns:a16="http://schemas.microsoft.com/office/drawing/2014/main" id="{A2D62CAC-6072-477C-8E19-75D6DB834D1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83222" y="1821182"/>
            <a:ext cx="5060157" cy="37437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8240154"/>
      </p:ext>
    </p:extLst>
  </p:cSld>
  <p:clrMapOvr>
    <a:masterClrMapping/>
  </p:clrMapOvr>
  <mc:AlternateContent xmlns:mc="http://schemas.openxmlformats.org/markup-compatibility/2006" xmlns:p14="http://schemas.microsoft.com/office/powerpoint/2010/main">
    <mc:Choice Requires="p14">
      <p:transition spd="slow">
        <p:fade/>
      </p:transition>
    </mc:Choice>
    <mc:Fallback xmlns:a14="http://schemas.microsoft.com/office/drawing/2010/main" xmlns:m="http://schemas.openxmlformats.org/officeDocument/2006/math"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7" name="Titel 9"/>
          <p:cNvSpPr txBox="1">
            <a:spLocks noGrp="1"/>
          </p:cNvSpPr>
          <p:nvPr>
            <p:ph type="title"/>
          </p:nvPr>
        </p:nvSpPr>
        <p:spPr>
          <a:xfrm>
            <a:off x="698499" y="741499"/>
            <a:ext cx="10775072" cy="490401"/>
          </a:xfrm>
          <a:prstGeom prst="rect">
            <a:avLst/>
          </a:prstGeom>
        </p:spPr>
        <p:txBody>
          <a:bodyPr/>
          <a:lstStyle>
            <a:lvl1pPr defTabSz="850391">
              <a:tabLst>
                <a:tab pos="1155700" algn="l"/>
              </a:tabLst>
              <a:defRPr sz="2976"/>
            </a:lvl1pPr>
          </a:lstStyle>
          <a:p>
            <a:r>
              <a:rPr lang="en-US" dirty="0"/>
              <a:t>CFD simulation approaches: The two models</a:t>
            </a:r>
            <a:endParaRPr dirty="0"/>
          </a:p>
        </p:txBody>
      </p:sp>
      <p:sp>
        <p:nvSpPr>
          <p:cNvPr id="3160" name="Tijdelijke aanduiding voor dianummer 5"/>
          <p:cNvSpPr txBox="1">
            <a:spLocks noGrp="1"/>
          </p:cNvSpPr>
          <p:nvPr>
            <p:ph type="sldNum" sz="quarter" idx="2"/>
          </p:nvPr>
        </p:nvSpPr>
        <p:spPr>
          <a:xfrm>
            <a:off x="11345000" y="6246130"/>
            <a:ext cx="127001" cy="17281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11</a:t>
            </a:fld>
            <a:endParaRPr/>
          </a:p>
        </p:txBody>
      </p:sp>
      <p:sp>
        <p:nvSpPr>
          <p:cNvPr id="10" name="Tijdelijke aanduiding voor verticale tekst 10">
            <a:extLst>
              <a:ext uri="{FF2B5EF4-FFF2-40B4-BE49-F238E27FC236}">
                <a16:creationId xmlns:a16="http://schemas.microsoft.com/office/drawing/2014/main" id="{BA9BA6C8-F27D-4387-A81C-D53C63EFF81D}"/>
              </a:ext>
            </a:extLst>
          </p:cNvPr>
          <p:cNvSpPr txBox="1">
            <a:spLocks/>
          </p:cNvSpPr>
          <p:nvPr/>
        </p:nvSpPr>
        <p:spPr>
          <a:xfrm>
            <a:off x="1221051" y="3693068"/>
            <a:ext cx="10773502" cy="43564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rmAutofit/>
          </a:bodyPr>
          <a:lstStyle>
            <a:lvl1pPr marL="263525" marR="0" indent="-263525" algn="l" defTabSz="719137" rtl="0" latinLnBrk="0">
              <a:lnSpc>
                <a:spcPct val="90000"/>
              </a:lnSpc>
              <a:spcBef>
                <a:spcPts val="1200"/>
              </a:spcBef>
              <a:spcAft>
                <a:spcPts val="0"/>
              </a:spcAft>
              <a:buClr>
                <a:schemeClr val="accent1"/>
              </a:buClr>
              <a:buSzPct val="100000"/>
              <a:buFontTx/>
              <a:buChar char="▪"/>
              <a:tabLst/>
              <a:defRPr sz="1600" b="0" i="0" u="none" strike="noStrike" cap="none" spc="0" baseline="0">
                <a:solidFill>
                  <a:srgbClr val="000000"/>
                </a:solidFill>
                <a:uFillTx/>
                <a:latin typeface="Arial"/>
                <a:ea typeface="Arial"/>
                <a:cs typeface="Arial"/>
                <a:sym typeface="Arial"/>
              </a:defRPr>
            </a:lvl1pPr>
            <a:lvl2pPr marL="538162" marR="0" indent="-274638" algn="l" defTabSz="719137" rtl="0" latinLnBrk="0">
              <a:lnSpc>
                <a:spcPct val="90000"/>
              </a:lnSpc>
              <a:spcBef>
                <a:spcPts val="1200"/>
              </a:spcBef>
              <a:spcAft>
                <a:spcPts val="0"/>
              </a:spcAft>
              <a:buClr>
                <a:schemeClr val="accent1"/>
              </a:buClr>
              <a:buSzPct val="100000"/>
              <a:buFontTx/>
              <a:buChar char="▪"/>
              <a:tabLst/>
              <a:defRPr sz="1600" b="0" i="0" u="none" strike="noStrike" cap="none" spc="0" baseline="0">
                <a:solidFill>
                  <a:srgbClr val="000000"/>
                </a:solidFill>
                <a:uFillTx/>
                <a:latin typeface="Arial"/>
                <a:ea typeface="Arial"/>
                <a:cs typeface="Arial"/>
                <a:sym typeface="Arial"/>
              </a:defRPr>
            </a:lvl2pPr>
            <a:lvl3pPr marL="0" marR="0" indent="0" algn="l" defTabSz="719137" rtl="0" latinLnBrk="0">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3pPr>
            <a:lvl4pPr marL="0" marR="0" indent="0" algn="l" defTabSz="719137" rtl="0" latinLnBrk="0">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4pPr>
            <a:lvl5pPr marL="263525" marR="0" indent="-263525" algn="l" defTabSz="719137" rtl="0" latinLnBrk="0">
              <a:lnSpc>
                <a:spcPct val="90000"/>
              </a:lnSpc>
              <a:spcBef>
                <a:spcPts val="1200"/>
              </a:spcBef>
              <a:spcAft>
                <a:spcPts val="0"/>
              </a:spcAft>
              <a:buClr>
                <a:schemeClr val="accent1"/>
              </a:buClr>
              <a:buSzPct val="100000"/>
              <a:buFont typeface="Wingdings"/>
              <a:buAutoNum type="arabicPeriod"/>
              <a:tabLst/>
              <a:defRPr sz="1600" b="0" i="0" u="none" strike="noStrike" cap="none" spc="0" baseline="0">
                <a:solidFill>
                  <a:srgbClr val="000000"/>
                </a:solidFill>
                <a:uFillTx/>
                <a:latin typeface="Arial"/>
                <a:ea typeface="Arial"/>
                <a:cs typeface="Arial"/>
                <a:sym typeface="Arial"/>
              </a:defRPr>
            </a:lvl5pPr>
            <a:lvl6pPr marL="538162" marR="0" indent="-276225" algn="l" defTabSz="719137" rtl="0" latinLnBrk="0">
              <a:lnSpc>
                <a:spcPct val="90000"/>
              </a:lnSpc>
              <a:spcBef>
                <a:spcPts val="1200"/>
              </a:spcBef>
              <a:spcAft>
                <a:spcPts val="0"/>
              </a:spcAft>
              <a:buClr>
                <a:schemeClr val="accent1"/>
              </a:buClr>
              <a:buSzPct val="100000"/>
              <a:buFont typeface="Wingdings"/>
              <a:buAutoNum type="alphaLcPeriod"/>
              <a:tabLst/>
              <a:defRPr sz="1600" b="0" i="0" u="none" strike="noStrike" cap="none" spc="0" baseline="0">
                <a:solidFill>
                  <a:srgbClr val="000000"/>
                </a:solidFill>
                <a:uFillTx/>
                <a:latin typeface="Arial"/>
                <a:ea typeface="Arial"/>
                <a:cs typeface="Arial"/>
                <a:sym typeface="Arial"/>
              </a:defRPr>
            </a:lvl6pPr>
            <a:lvl7pPr marL="538162" marR="0" indent="-276225" algn="l" defTabSz="719137" rtl="0" latinLnBrk="0">
              <a:lnSpc>
                <a:spcPct val="90000"/>
              </a:lnSpc>
              <a:spcBef>
                <a:spcPts val="1200"/>
              </a:spcBef>
              <a:spcAft>
                <a:spcPts val="0"/>
              </a:spcAft>
              <a:buClr>
                <a:schemeClr val="accent1"/>
              </a:buClr>
              <a:buSzPct val="100000"/>
              <a:buFontTx/>
              <a:buChar char="▪"/>
              <a:tabLst/>
              <a:defRPr sz="1600" b="0" i="0" u="none" strike="noStrike" cap="none" spc="0" baseline="0">
                <a:solidFill>
                  <a:srgbClr val="000000"/>
                </a:solidFill>
                <a:uFillTx/>
                <a:latin typeface="Arial"/>
                <a:ea typeface="Arial"/>
                <a:cs typeface="Arial"/>
                <a:sym typeface="Arial"/>
              </a:defRPr>
            </a:lvl7pPr>
            <a:lvl8pPr marL="0" marR="0" indent="0" algn="l" defTabSz="719137" rtl="0" latinLnBrk="0">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8pPr>
            <a:lvl9pPr marL="0" marR="0" indent="0" algn="l" defTabSz="719137" rtl="0" latinLnBrk="0">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9pPr>
          </a:lstStyle>
          <a:p>
            <a:pPr marL="285750" lvl="7" indent="-285750" defTabSz="914400" hangingPunct="1">
              <a:buFont typeface="Arial" panose="020B0604020202020204" pitchFamily="34" charset="0"/>
              <a:buChar char="•"/>
            </a:pPr>
            <a:endParaRPr lang="en-US" dirty="0"/>
          </a:p>
        </p:txBody>
      </p:sp>
      <p:pic>
        <p:nvPicPr>
          <p:cNvPr id="3" name="Picture 2">
            <a:extLst>
              <a:ext uri="{FF2B5EF4-FFF2-40B4-BE49-F238E27FC236}">
                <a16:creationId xmlns:a16="http://schemas.microsoft.com/office/drawing/2014/main" id="{45379B60-47A5-4AE5-B3E9-ED2C4265765D}"/>
              </a:ext>
            </a:extLst>
          </p:cNvPr>
          <p:cNvPicPr>
            <a:picLocks noChangeAspect="1"/>
          </p:cNvPicPr>
          <p:nvPr/>
        </p:nvPicPr>
        <p:blipFill>
          <a:blip r:embed="rId2"/>
          <a:stretch>
            <a:fillRect/>
          </a:stretch>
        </p:blipFill>
        <p:spPr>
          <a:xfrm>
            <a:off x="357187" y="5865130"/>
            <a:ext cx="2638425" cy="762000"/>
          </a:xfrm>
          <a:prstGeom prst="rect">
            <a:avLst/>
          </a:prstGeom>
        </p:spPr>
      </p:pic>
      <p:pic>
        <p:nvPicPr>
          <p:cNvPr id="7170" name="Picture 2" descr="fluid dynamics - What is the turbulent Navier-Stokes equation for  cylindrical coordinates? - Physics Stack Exchange">
            <a:extLst>
              <a:ext uri="{FF2B5EF4-FFF2-40B4-BE49-F238E27FC236}">
                <a16:creationId xmlns:a16="http://schemas.microsoft.com/office/drawing/2014/main" id="{73671242-852D-423A-B03C-142F08907C3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63951" y="2161871"/>
            <a:ext cx="3706812" cy="2331400"/>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CFD] The k-omega Turbulence Model - YouTube">
            <a:extLst>
              <a:ext uri="{FF2B5EF4-FFF2-40B4-BE49-F238E27FC236}">
                <a16:creationId xmlns:a16="http://schemas.microsoft.com/office/drawing/2014/main" id="{E1504EC7-AB50-4DDA-91F7-AF5D1C0C41D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33826" y="4845658"/>
            <a:ext cx="3167062" cy="178147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7A925C13-5807-4786-8060-9080F18F28AF}"/>
              </a:ext>
            </a:extLst>
          </p:cNvPr>
          <p:cNvPicPr>
            <a:picLocks noChangeAspect="1"/>
          </p:cNvPicPr>
          <p:nvPr/>
        </p:nvPicPr>
        <p:blipFill>
          <a:blip r:embed="rId5"/>
          <a:stretch>
            <a:fillRect/>
          </a:stretch>
        </p:blipFill>
        <p:spPr>
          <a:xfrm>
            <a:off x="6797414" y="2078176"/>
            <a:ext cx="3913468" cy="2701648"/>
          </a:xfrm>
          <a:prstGeom prst="rect">
            <a:avLst/>
          </a:prstGeom>
        </p:spPr>
      </p:pic>
      <p:sp>
        <p:nvSpPr>
          <p:cNvPr id="15" name="TextBox 14">
            <a:extLst>
              <a:ext uri="{FF2B5EF4-FFF2-40B4-BE49-F238E27FC236}">
                <a16:creationId xmlns:a16="http://schemas.microsoft.com/office/drawing/2014/main" id="{3CFFEE5B-C164-4417-8CE1-7D85A5D8D7EC}"/>
              </a:ext>
            </a:extLst>
          </p:cNvPr>
          <p:cNvSpPr txBox="1"/>
          <p:nvPr/>
        </p:nvSpPr>
        <p:spPr>
          <a:xfrm>
            <a:off x="7070529" y="4920786"/>
            <a:ext cx="4010025" cy="163121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1600" b="0" i="0" dirty="0">
                <a:solidFill>
                  <a:srgbClr val="181818"/>
                </a:solidFill>
                <a:effectLst/>
                <a:latin typeface="Merriweather" panose="020B0604020202020204" pitchFamily="2" charset="0"/>
              </a:rPr>
              <a:t>“Big whirls have little whirls,</a:t>
            </a:r>
            <a:br>
              <a:rPr lang="en-US" sz="1600" b="0" i="0" dirty="0">
                <a:solidFill>
                  <a:srgbClr val="181818"/>
                </a:solidFill>
                <a:effectLst/>
                <a:latin typeface="Merriweather" panose="020B0604020202020204" pitchFamily="2" charset="0"/>
              </a:rPr>
            </a:br>
            <a:r>
              <a:rPr lang="en-US" sz="1600" b="0" i="0" dirty="0">
                <a:solidFill>
                  <a:srgbClr val="181818"/>
                </a:solidFill>
                <a:effectLst/>
                <a:latin typeface="Merriweather" panose="020B0604020202020204" pitchFamily="2" charset="0"/>
              </a:rPr>
              <a:t>That feed on their velocity;</a:t>
            </a:r>
            <a:br>
              <a:rPr lang="en-US" sz="1600" b="0" i="0" dirty="0">
                <a:solidFill>
                  <a:srgbClr val="181818"/>
                </a:solidFill>
                <a:effectLst/>
                <a:latin typeface="Merriweather" panose="020B0604020202020204" pitchFamily="2" charset="0"/>
              </a:rPr>
            </a:br>
            <a:r>
              <a:rPr lang="en-US" sz="1600" b="0" i="0" dirty="0">
                <a:solidFill>
                  <a:srgbClr val="181818"/>
                </a:solidFill>
                <a:effectLst/>
                <a:latin typeface="Merriweather" panose="020B0604020202020204" pitchFamily="2" charset="0"/>
              </a:rPr>
              <a:t>And little whirls have lesser whirls,</a:t>
            </a:r>
            <a:br>
              <a:rPr lang="en-US" sz="1600" b="0" i="0" dirty="0">
                <a:solidFill>
                  <a:srgbClr val="181818"/>
                </a:solidFill>
                <a:effectLst/>
                <a:latin typeface="Merriweather" panose="020B0604020202020204" pitchFamily="2" charset="0"/>
              </a:rPr>
            </a:br>
            <a:r>
              <a:rPr lang="en-US" sz="1600" b="0" i="0" dirty="0">
                <a:solidFill>
                  <a:srgbClr val="181818"/>
                </a:solidFill>
                <a:effectLst/>
                <a:latin typeface="Merriweather" panose="020B0604020202020204" pitchFamily="2" charset="0"/>
              </a:rPr>
              <a:t>And so on to viscosity.”</a:t>
            </a:r>
          </a:p>
          <a:p>
            <a:br>
              <a:rPr lang="en-US" sz="1600" dirty="0"/>
            </a:br>
            <a:r>
              <a:rPr lang="en-US" sz="1600" b="0" i="0" dirty="0">
                <a:solidFill>
                  <a:srgbClr val="181818"/>
                </a:solidFill>
                <a:effectLst/>
                <a:latin typeface="Merriweather" panose="020B0604020202020204" pitchFamily="2" charset="0"/>
              </a:rPr>
              <a:t>― </a:t>
            </a:r>
            <a:r>
              <a:rPr lang="en-US" sz="1600" b="1" i="0" dirty="0">
                <a:solidFill>
                  <a:srgbClr val="333333"/>
                </a:solidFill>
                <a:effectLst/>
                <a:latin typeface="Lato" panose="020B0604020202020204" pitchFamily="34" charset="0"/>
              </a:rPr>
              <a:t>Lewis Fry Richardson</a:t>
            </a:r>
            <a:endParaRPr lang="en-US" sz="1600" dirty="0"/>
          </a:p>
        </p:txBody>
      </p:sp>
      <p:sp>
        <p:nvSpPr>
          <p:cNvPr id="16" name="Tijdelijke aanduiding voor verticale tekst 10">
            <a:extLst>
              <a:ext uri="{FF2B5EF4-FFF2-40B4-BE49-F238E27FC236}">
                <a16:creationId xmlns:a16="http://schemas.microsoft.com/office/drawing/2014/main" id="{963A28B1-7743-4986-8C23-F947CD9865D3}"/>
              </a:ext>
            </a:extLst>
          </p:cNvPr>
          <p:cNvSpPr txBox="1">
            <a:spLocks/>
          </p:cNvSpPr>
          <p:nvPr/>
        </p:nvSpPr>
        <p:spPr>
          <a:xfrm>
            <a:off x="1572684" y="1596037"/>
            <a:ext cx="3706812" cy="64358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rmAutofit/>
          </a:bodyPr>
          <a:lstStyle>
            <a:lvl1pPr marL="263525" marR="0" indent="-263525" algn="l" defTabSz="719137" rtl="0" latinLnBrk="0">
              <a:lnSpc>
                <a:spcPct val="90000"/>
              </a:lnSpc>
              <a:spcBef>
                <a:spcPts val="1200"/>
              </a:spcBef>
              <a:spcAft>
                <a:spcPts val="0"/>
              </a:spcAft>
              <a:buClr>
                <a:schemeClr val="accent1"/>
              </a:buClr>
              <a:buSzPct val="100000"/>
              <a:buFontTx/>
              <a:buChar char="▪"/>
              <a:tabLst/>
              <a:defRPr sz="1600" b="0" i="0" u="none" strike="noStrike" cap="none" spc="0" baseline="0">
                <a:solidFill>
                  <a:srgbClr val="000000"/>
                </a:solidFill>
                <a:uFillTx/>
                <a:latin typeface="Arial"/>
                <a:ea typeface="Arial"/>
                <a:cs typeface="Arial"/>
                <a:sym typeface="Arial"/>
              </a:defRPr>
            </a:lvl1pPr>
            <a:lvl2pPr marL="538162" marR="0" indent="-274638" algn="l" defTabSz="719137" rtl="0" latinLnBrk="0">
              <a:lnSpc>
                <a:spcPct val="90000"/>
              </a:lnSpc>
              <a:spcBef>
                <a:spcPts val="1200"/>
              </a:spcBef>
              <a:spcAft>
                <a:spcPts val="0"/>
              </a:spcAft>
              <a:buClr>
                <a:schemeClr val="accent1"/>
              </a:buClr>
              <a:buSzPct val="100000"/>
              <a:buFontTx/>
              <a:buChar char="▪"/>
              <a:tabLst/>
              <a:defRPr sz="1600" b="0" i="0" u="none" strike="noStrike" cap="none" spc="0" baseline="0">
                <a:solidFill>
                  <a:srgbClr val="000000"/>
                </a:solidFill>
                <a:uFillTx/>
                <a:latin typeface="Arial"/>
                <a:ea typeface="Arial"/>
                <a:cs typeface="Arial"/>
                <a:sym typeface="Arial"/>
              </a:defRPr>
            </a:lvl2pPr>
            <a:lvl3pPr marL="0" marR="0" indent="0" algn="l" defTabSz="719137" rtl="0" latinLnBrk="0">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3pPr>
            <a:lvl4pPr marL="0" marR="0" indent="0" algn="l" defTabSz="719137" rtl="0" latinLnBrk="0">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4pPr>
            <a:lvl5pPr marL="263525" marR="0" indent="-263525" algn="l" defTabSz="719137" rtl="0" latinLnBrk="0">
              <a:lnSpc>
                <a:spcPct val="90000"/>
              </a:lnSpc>
              <a:spcBef>
                <a:spcPts val="1200"/>
              </a:spcBef>
              <a:spcAft>
                <a:spcPts val="0"/>
              </a:spcAft>
              <a:buClr>
                <a:schemeClr val="accent1"/>
              </a:buClr>
              <a:buSzPct val="100000"/>
              <a:buFont typeface="Wingdings"/>
              <a:buAutoNum type="arabicPeriod"/>
              <a:tabLst/>
              <a:defRPr sz="1600" b="0" i="0" u="none" strike="noStrike" cap="none" spc="0" baseline="0">
                <a:solidFill>
                  <a:srgbClr val="000000"/>
                </a:solidFill>
                <a:uFillTx/>
                <a:latin typeface="Arial"/>
                <a:ea typeface="Arial"/>
                <a:cs typeface="Arial"/>
                <a:sym typeface="Arial"/>
              </a:defRPr>
            </a:lvl5pPr>
            <a:lvl6pPr marL="538162" marR="0" indent="-276225" algn="l" defTabSz="719137" rtl="0" latinLnBrk="0">
              <a:lnSpc>
                <a:spcPct val="90000"/>
              </a:lnSpc>
              <a:spcBef>
                <a:spcPts val="1200"/>
              </a:spcBef>
              <a:spcAft>
                <a:spcPts val="0"/>
              </a:spcAft>
              <a:buClr>
                <a:schemeClr val="accent1"/>
              </a:buClr>
              <a:buSzPct val="100000"/>
              <a:buFont typeface="Wingdings"/>
              <a:buAutoNum type="alphaLcPeriod"/>
              <a:tabLst/>
              <a:defRPr sz="1600" b="0" i="0" u="none" strike="noStrike" cap="none" spc="0" baseline="0">
                <a:solidFill>
                  <a:srgbClr val="000000"/>
                </a:solidFill>
                <a:uFillTx/>
                <a:latin typeface="Arial"/>
                <a:ea typeface="Arial"/>
                <a:cs typeface="Arial"/>
                <a:sym typeface="Arial"/>
              </a:defRPr>
            </a:lvl6pPr>
            <a:lvl7pPr marL="538162" marR="0" indent="-276225" algn="l" defTabSz="719137" rtl="0" latinLnBrk="0">
              <a:lnSpc>
                <a:spcPct val="90000"/>
              </a:lnSpc>
              <a:spcBef>
                <a:spcPts val="1200"/>
              </a:spcBef>
              <a:spcAft>
                <a:spcPts val="0"/>
              </a:spcAft>
              <a:buClr>
                <a:schemeClr val="accent1"/>
              </a:buClr>
              <a:buSzPct val="100000"/>
              <a:buFontTx/>
              <a:buChar char="▪"/>
              <a:tabLst/>
              <a:defRPr sz="1600" b="0" i="0" u="none" strike="noStrike" cap="none" spc="0" baseline="0">
                <a:solidFill>
                  <a:srgbClr val="000000"/>
                </a:solidFill>
                <a:uFillTx/>
                <a:latin typeface="Arial"/>
                <a:ea typeface="Arial"/>
                <a:cs typeface="Arial"/>
                <a:sym typeface="Arial"/>
              </a:defRPr>
            </a:lvl7pPr>
            <a:lvl8pPr marL="0" marR="0" indent="0" algn="l" defTabSz="719137" rtl="0" latinLnBrk="0">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8pPr>
            <a:lvl9pPr marL="0" marR="0" indent="0" algn="l" defTabSz="719137" rtl="0" latinLnBrk="0">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9pPr>
          </a:lstStyle>
          <a:p>
            <a:pPr marL="0" indent="0" algn="ctr" hangingPunct="1">
              <a:buNone/>
            </a:pPr>
            <a:r>
              <a:rPr lang="en-US" dirty="0">
                <a:solidFill>
                  <a:schemeClr val="accent1"/>
                </a:solidFill>
              </a:rPr>
              <a:t>Reynolds Averaged Navier Stokes</a:t>
            </a:r>
          </a:p>
          <a:p>
            <a:pPr marL="0" indent="0" algn="ctr" hangingPunct="1">
              <a:buNone/>
            </a:pPr>
            <a:r>
              <a:rPr lang="en-US" dirty="0">
                <a:solidFill>
                  <a:schemeClr val="accent1"/>
                </a:solidFill>
              </a:rPr>
              <a:t>(RANS)</a:t>
            </a:r>
          </a:p>
          <a:p>
            <a:pPr marL="0" indent="0" hangingPunct="1">
              <a:buNone/>
            </a:pPr>
            <a:endParaRPr lang="en-US" dirty="0">
              <a:solidFill>
                <a:schemeClr val="accent1"/>
              </a:solidFill>
            </a:endParaRPr>
          </a:p>
        </p:txBody>
      </p:sp>
      <p:sp>
        <p:nvSpPr>
          <p:cNvPr id="17" name="Tijdelijke aanduiding voor verticale tekst 10">
            <a:extLst>
              <a:ext uri="{FF2B5EF4-FFF2-40B4-BE49-F238E27FC236}">
                <a16:creationId xmlns:a16="http://schemas.microsoft.com/office/drawing/2014/main" id="{9EBCA2B0-9253-4F08-9372-7B8C71434C0B}"/>
              </a:ext>
            </a:extLst>
          </p:cNvPr>
          <p:cNvSpPr txBox="1">
            <a:spLocks/>
          </p:cNvSpPr>
          <p:nvPr/>
        </p:nvSpPr>
        <p:spPr>
          <a:xfrm>
            <a:off x="6975758" y="1788741"/>
            <a:ext cx="3706812" cy="64358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rmAutofit/>
          </a:bodyPr>
          <a:lstStyle>
            <a:lvl1pPr marL="263525" marR="0" indent="-263525" algn="l" defTabSz="719137" rtl="0" latinLnBrk="0">
              <a:lnSpc>
                <a:spcPct val="90000"/>
              </a:lnSpc>
              <a:spcBef>
                <a:spcPts val="1200"/>
              </a:spcBef>
              <a:spcAft>
                <a:spcPts val="0"/>
              </a:spcAft>
              <a:buClr>
                <a:schemeClr val="accent1"/>
              </a:buClr>
              <a:buSzPct val="100000"/>
              <a:buFontTx/>
              <a:buChar char="▪"/>
              <a:tabLst/>
              <a:defRPr sz="1600" b="0" i="0" u="none" strike="noStrike" cap="none" spc="0" baseline="0">
                <a:solidFill>
                  <a:srgbClr val="000000"/>
                </a:solidFill>
                <a:uFillTx/>
                <a:latin typeface="Arial"/>
                <a:ea typeface="Arial"/>
                <a:cs typeface="Arial"/>
                <a:sym typeface="Arial"/>
              </a:defRPr>
            </a:lvl1pPr>
            <a:lvl2pPr marL="538162" marR="0" indent="-274638" algn="l" defTabSz="719137" rtl="0" latinLnBrk="0">
              <a:lnSpc>
                <a:spcPct val="90000"/>
              </a:lnSpc>
              <a:spcBef>
                <a:spcPts val="1200"/>
              </a:spcBef>
              <a:spcAft>
                <a:spcPts val="0"/>
              </a:spcAft>
              <a:buClr>
                <a:schemeClr val="accent1"/>
              </a:buClr>
              <a:buSzPct val="100000"/>
              <a:buFontTx/>
              <a:buChar char="▪"/>
              <a:tabLst/>
              <a:defRPr sz="1600" b="0" i="0" u="none" strike="noStrike" cap="none" spc="0" baseline="0">
                <a:solidFill>
                  <a:srgbClr val="000000"/>
                </a:solidFill>
                <a:uFillTx/>
                <a:latin typeface="Arial"/>
                <a:ea typeface="Arial"/>
                <a:cs typeface="Arial"/>
                <a:sym typeface="Arial"/>
              </a:defRPr>
            </a:lvl2pPr>
            <a:lvl3pPr marL="0" marR="0" indent="0" algn="l" defTabSz="719137" rtl="0" latinLnBrk="0">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3pPr>
            <a:lvl4pPr marL="0" marR="0" indent="0" algn="l" defTabSz="719137" rtl="0" latinLnBrk="0">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4pPr>
            <a:lvl5pPr marL="263525" marR="0" indent="-263525" algn="l" defTabSz="719137" rtl="0" latinLnBrk="0">
              <a:lnSpc>
                <a:spcPct val="90000"/>
              </a:lnSpc>
              <a:spcBef>
                <a:spcPts val="1200"/>
              </a:spcBef>
              <a:spcAft>
                <a:spcPts val="0"/>
              </a:spcAft>
              <a:buClr>
                <a:schemeClr val="accent1"/>
              </a:buClr>
              <a:buSzPct val="100000"/>
              <a:buFont typeface="Wingdings"/>
              <a:buAutoNum type="arabicPeriod"/>
              <a:tabLst/>
              <a:defRPr sz="1600" b="0" i="0" u="none" strike="noStrike" cap="none" spc="0" baseline="0">
                <a:solidFill>
                  <a:srgbClr val="000000"/>
                </a:solidFill>
                <a:uFillTx/>
                <a:latin typeface="Arial"/>
                <a:ea typeface="Arial"/>
                <a:cs typeface="Arial"/>
                <a:sym typeface="Arial"/>
              </a:defRPr>
            </a:lvl5pPr>
            <a:lvl6pPr marL="538162" marR="0" indent="-276225" algn="l" defTabSz="719137" rtl="0" latinLnBrk="0">
              <a:lnSpc>
                <a:spcPct val="90000"/>
              </a:lnSpc>
              <a:spcBef>
                <a:spcPts val="1200"/>
              </a:spcBef>
              <a:spcAft>
                <a:spcPts val="0"/>
              </a:spcAft>
              <a:buClr>
                <a:schemeClr val="accent1"/>
              </a:buClr>
              <a:buSzPct val="100000"/>
              <a:buFont typeface="Wingdings"/>
              <a:buAutoNum type="alphaLcPeriod"/>
              <a:tabLst/>
              <a:defRPr sz="1600" b="0" i="0" u="none" strike="noStrike" cap="none" spc="0" baseline="0">
                <a:solidFill>
                  <a:srgbClr val="000000"/>
                </a:solidFill>
                <a:uFillTx/>
                <a:latin typeface="Arial"/>
                <a:ea typeface="Arial"/>
                <a:cs typeface="Arial"/>
                <a:sym typeface="Arial"/>
              </a:defRPr>
            </a:lvl6pPr>
            <a:lvl7pPr marL="538162" marR="0" indent="-276225" algn="l" defTabSz="719137" rtl="0" latinLnBrk="0">
              <a:lnSpc>
                <a:spcPct val="90000"/>
              </a:lnSpc>
              <a:spcBef>
                <a:spcPts val="1200"/>
              </a:spcBef>
              <a:spcAft>
                <a:spcPts val="0"/>
              </a:spcAft>
              <a:buClr>
                <a:schemeClr val="accent1"/>
              </a:buClr>
              <a:buSzPct val="100000"/>
              <a:buFontTx/>
              <a:buChar char="▪"/>
              <a:tabLst/>
              <a:defRPr sz="1600" b="0" i="0" u="none" strike="noStrike" cap="none" spc="0" baseline="0">
                <a:solidFill>
                  <a:srgbClr val="000000"/>
                </a:solidFill>
                <a:uFillTx/>
                <a:latin typeface="Arial"/>
                <a:ea typeface="Arial"/>
                <a:cs typeface="Arial"/>
                <a:sym typeface="Arial"/>
              </a:defRPr>
            </a:lvl7pPr>
            <a:lvl8pPr marL="0" marR="0" indent="0" algn="l" defTabSz="719137" rtl="0" latinLnBrk="0">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8pPr>
            <a:lvl9pPr marL="0" marR="0" indent="0" algn="l" defTabSz="719137" rtl="0" latinLnBrk="0">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9pPr>
          </a:lstStyle>
          <a:p>
            <a:pPr marL="0" indent="0" algn="ctr" hangingPunct="1">
              <a:buNone/>
            </a:pPr>
            <a:r>
              <a:rPr lang="en-US" dirty="0">
                <a:solidFill>
                  <a:schemeClr val="accent1"/>
                </a:solidFill>
              </a:rPr>
              <a:t>Large Eddy Simulation (LES)</a:t>
            </a:r>
          </a:p>
          <a:p>
            <a:pPr marL="0" indent="0" hangingPunct="1">
              <a:buNone/>
            </a:pPr>
            <a:endParaRPr lang="en-US" dirty="0">
              <a:solidFill>
                <a:schemeClr val="accent1"/>
              </a:solidFill>
            </a:endParaRPr>
          </a:p>
        </p:txBody>
      </p:sp>
    </p:spTree>
    <p:extLst>
      <p:ext uri="{BB962C8B-B14F-4D97-AF65-F5344CB8AC3E}">
        <p14:creationId xmlns:p14="http://schemas.microsoft.com/office/powerpoint/2010/main" val="2900127979"/>
      </p:ext>
    </p:extLst>
  </p:cSld>
  <p:clrMapOvr>
    <a:masterClrMapping/>
  </p:clrMapOvr>
  <mc:AlternateContent xmlns:mc="http://schemas.openxmlformats.org/markup-compatibility/2006" xmlns:p14="http://schemas.microsoft.com/office/powerpoint/2010/main">
    <mc:Choice Requires="p14">
      <p:transition spd="slow">
        <p:fade/>
      </p:transition>
    </mc:Choice>
    <mc:Fallback xmlns:a14="http://schemas.microsoft.com/office/drawing/2010/main" xmlns:m="http://schemas.openxmlformats.org/officeDocument/2006/math"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7" name="Titel 9"/>
          <p:cNvSpPr txBox="1">
            <a:spLocks noGrp="1"/>
          </p:cNvSpPr>
          <p:nvPr>
            <p:ph type="title"/>
          </p:nvPr>
        </p:nvSpPr>
        <p:spPr>
          <a:xfrm>
            <a:off x="698499" y="741499"/>
            <a:ext cx="10775072" cy="490401"/>
          </a:xfrm>
          <a:prstGeom prst="rect">
            <a:avLst/>
          </a:prstGeom>
        </p:spPr>
        <p:txBody>
          <a:bodyPr/>
          <a:lstStyle>
            <a:lvl1pPr defTabSz="850391">
              <a:tabLst>
                <a:tab pos="1155700" algn="l"/>
              </a:tabLst>
              <a:defRPr sz="2976"/>
            </a:lvl1pPr>
          </a:lstStyle>
          <a:p>
            <a:r>
              <a:rPr lang="en-US" dirty="0" err="1"/>
              <a:t>SimFlow</a:t>
            </a:r>
            <a:r>
              <a:rPr lang="en-US" dirty="0"/>
              <a:t> demonstration</a:t>
            </a:r>
            <a:endParaRPr dirty="0"/>
          </a:p>
        </p:txBody>
      </p:sp>
      <p:sp>
        <p:nvSpPr>
          <p:cNvPr id="3160" name="Tijdelijke aanduiding voor dianummer 5"/>
          <p:cNvSpPr txBox="1">
            <a:spLocks noGrp="1"/>
          </p:cNvSpPr>
          <p:nvPr>
            <p:ph type="sldNum" sz="quarter" idx="2"/>
          </p:nvPr>
        </p:nvSpPr>
        <p:spPr>
          <a:xfrm>
            <a:off x="11345000" y="6246130"/>
            <a:ext cx="127001" cy="17281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12</a:t>
            </a:fld>
            <a:endParaRPr/>
          </a:p>
        </p:txBody>
      </p:sp>
      <p:pic>
        <p:nvPicPr>
          <p:cNvPr id="8" name="Picture 14" descr="SimFlow - Overview, Competitors, and Employees | Apollo.io">
            <a:extLst>
              <a:ext uri="{FF2B5EF4-FFF2-40B4-BE49-F238E27FC236}">
                <a16:creationId xmlns:a16="http://schemas.microsoft.com/office/drawing/2014/main" id="{2AE97F85-7239-4DFE-A4F4-974E646F03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4887" y="2099915"/>
            <a:ext cx="4282226" cy="4282226"/>
          </a:xfrm>
          <a:prstGeom prst="rect">
            <a:avLst/>
          </a:prstGeom>
          <a:noFill/>
          <a:extLst>
            <a:ext uri="{909E8E84-426E-40DD-AFC4-6F175D3DCCD1}">
              <a14:hiddenFill xmlns:a14="http://schemas.microsoft.com/office/drawing/2010/main">
                <a:solidFill>
                  <a:srgbClr val="FFFFFF"/>
                </a:solidFill>
              </a14:hiddenFill>
            </a:ext>
          </a:extLst>
        </p:spPr>
      </p:pic>
      <p:sp>
        <p:nvSpPr>
          <p:cNvPr id="10" name="Tijdelijke aanduiding voor verticale tekst 10">
            <a:extLst>
              <a:ext uri="{FF2B5EF4-FFF2-40B4-BE49-F238E27FC236}">
                <a16:creationId xmlns:a16="http://schemas.microsoft.com/office/drawing/2014/main" id="{BA9BA6C8-F27D-4387-A81C-D53C63EFF81D}"/>
              </a:ext>
            </a:extLst>
          </p:cNvPr>
          <p:cNvSpPr txBox="1">
            <a:spLocks/>
          </p:cNvSpPr>
          <p:nvPr/>
        </p:nvSpPr>
        <p:spPr>
          <a:xfrm>
            <a:off x="1221051" y="3693068"/>
            <a:ext cx="10773502" cy="43564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rmAutofit/>
          </a:bodyPr>
          <a:lstStyle>
            <a:lvl1pPr marL="263525" marR="0" indent="-263525" algn="l" defTabSz="719137" rtl="0" latinLnBrk="0">
              <a:lnSpc>
                <a:spcPct val="90000"/>
              </a:lnSpc>
              <a:spcBef>
                <a:spcPts val="1200"/>
              </a:spcBef>
              <a:spcAft>
                <a:spcPts val="0"/>
              </a:spcAft>
              <a:buClr>
                <a:schemeClr val="accent1"/>
              </a:buClr>
              <a:buSzPct val="100000"/>
              <a:buFontTx/>
              <a:buChar char="▪"/>
              <a:tabLst/>
              <a:defRPr sz="1600" b="0" i="0" u="none" strike="noStrike" cap="none" spc="0" baseline="0">
                <a:solidFill>
                  <a:srgbClr val="000000"/>
                </a:solidFill>
                <a:uFillTx/>
                <a:latin typeface="Arial"/>
                <a:ea typeface="Arial"/>
                <a:cs typeface="Arial"/>
                <a:sym typeface="Arial"/>
              </a:defRPr>
            </a:lvl1pPr>
            <a:lvl2pPr marL="538162" marR="0" indent="-274638" algn="l" defTabSz="719137" rtl="0" latinLnBrk="0">
              <a:lnSpc>
                <a:spcPct val="90000"/>
              </a:lnSpc>
              <a:spcBef>
                <a:spcPts val="1200"/>
              </a:spcBef>
              <a:spcAft>
                <a:spcPts val="0"/>
              </a:spcAft>
              <a:buClr>
                <a:schemeClr val="accent1"/>
              </a:buClr>
              <a:buSzPct val="100000"/>
              <a:buFontTx/>
              <a:buChar char="▪"/>
              <a:tabLst/>
              <a:defRPr sz="1600" b="0" i="0" u="none" strike="noStrike" cap="none" spc="0" baseline="0">
                <a:solidFill>
                  <a:srgbClr val="000000"/>
                </a:solidFill>
                <a:uFillTx/>
                <a:latin typeface="Arial"/>
                <a:ea typeface="Arial"/>
                <a:cs typeface="Arial"/>
                <a:sym typeface="Arial"/>
              </a:defRPr>
            </a:lvl2pPr>
            <a:lvl3pPr marL="0" marR="0" indent="0" algn="l" defTabSz="719137" rtl="0" latinLnBrk="0">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3pPr>
            <a:lvl4pPr marL="0" marR="0" indent="0" algn="l" defTabSz="719137" rtl="0" latinLnBrk="0">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4pPr>
            <a:lvl5pPr marL="263525" marR="0" indent="-263525" algn="l" defTabSz="719137" rtl="0" latinLnBrk="0">
              <a:lnSpc>
                <a:spcPct val="90000"/>
              </a:lnSpc>
              <a:spcBef>
                <a:spcPts val="1200"/>
              </a:spcBef>
              <a:spcAft>
                <a:spcPts val="0"/>
              </a:spcAft>
              <a:buClr>
                <a:schemeClr val="accent1"/>
              </a:buClr>
              <a:buSzPct val="100000"/>
              <a:buFont typeface="Wingdings"/>
              <a:buAutoNum type="arabicPeriod"/>
              <a:tabLst/>
              <a:defRPr sz="1600" b="0" i="0" u="none" strike="noStrike" cap="none" spc="0" baseline="0">
                <a:solidFill>
                  <a:srgbClr val="000000"/>
                </a:solidFill>
                <a:uFillTx/>
                <a:latin typeface="Arial"/>
                <a:ea typeface="Arial"/>
                <a:cs typeface="Arial"/>
                <a:sym typeface="Arial"/>
              </a:defRPr>
            </a:lvl5pPr>
            <a:lvl6pPr marL="538162" marR="0" indent="-276225" algn="l" defTabSz="719137" rtl="0" latinLnBrk="0">
              <a:lnSpc>
                <a:spcPct val="90000"/>
              </a:lnSpc>
              <a:spcBef>
                <a:spcPts val="1200"/>
              </a:spcBef>
              <a:spcAft>
                <a:spcPts val="0"/>
              </a:spcAft>
              <a:buClr>
                <a:schemeClr val="accent1"/>
              </a:buClr>
              <a:buSzPct val="100000"/>
              <a:buFont typeface="Wingdings"/>
              <a:buAutoNum type="alphaLcPeriod"/>
              <a:tabLst/>
              <a:defRPr sz="1600" b="0" i="0" u="none" strike="noStrike" cap="none" spc="0" baseline="0">
                <a:solidFill>
                  <a:srgbClr val="000000"/>
                </a:solidFill>
                <a:uFillTx/>
                <a:latin typeface="Arial"/>
                <a:ea typeface="Arial"/>
                <a:cs typeface="Arial"/>
                <a:sym typeface="Arial"/>
              </a:defRPr>
            </a:lvl6pPr>
            <a:lvl7pPr marL="538162" marR="0" indent="-276225" algn="l" defTabSz="719137" rtl="0" latinLnBrk="0">
              <a:lnSpc>
                <a:spcPct val="90000"/>
              </a:lnSpc>
              <a:spcBef>
                <a:spcPts val="1200"/>
              </a:spcBef>
              <a:spcAft>
                <a:spcPts val="0"/>
              </a:spcAft>
              <a:buClr>
                <a:schemeClr val="accent1"/>
              </a:buClr>
              <a:buSzPct val="100000"/>
              <a:buFontTx/>
              <a:buChar char="▪"/>
              <a:tabLst/>
              <a:defRPr sz="1600" b="0" i="0" u="none" strike="noStrike" cap="none" spc="0" baseline="0">
                <a:solidFill>
                  <a:srgbClr val="000000"/>
                </a:solidFill>
                <a:uFillTx/>
                <a:latin typeface="Arial"/>
                <a:ea typeface="Arial"/>
                <a:cs typeface="Arial"/>
                <a:sym typeface="Arial"/>
              </a:defRPr>
            </a:lvl7pPr>
            <a:lvl8pPr marL="0" marR="0" indent="0" algn="l" defTabSz="719137" rtl="0" latinLnBrk="0">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8pPr>
            <a:lvl9pPr marL="0" marR="0" indent="0" algn="l" defTabSz="719137" rtl="0" latinLnBrk="0">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9pPr>
          </a:lstStyle>
          <a:p>
            <a:pPr marL="285750" lvl="7" indent="-285750" defTabSz="914400" hangingPunct="1">
              <a:buFont typeface="Arial" panose="020B0604020202020204" pitchFamily="34" charset="0"/>
              <a:buChar char="•"/>
            </a:pPr>
            <a:endParaRPr lang="en-US" dirty="0"/>
          </a:p>
        </p:txBody>
      </p:sp>
      <p:pic>
        <p:nvPicPr>
          <p:cNvPr id="6" name="Picture 5">
            <a:extLst>
              <a:ext uri="{FF2B5EF4-FFF2-40B4-BE49-F238E27FC236}">
                <a16:creationId xmlns:a16="http://schemas.microsoft.com/office/drawing/2014/main" id="{7E0B69C6-9F86-466D-965B-9EA4F8F6ED5D}"/>
              </a:ext>
            </a:extLst>
          </p:cNvPr>
          <p:cNvPicPr>
            <a:picLocks noChangeAspect="1"/>
          </p:cNvPicPr>
          <p:nvPr/>
        </p:nvPicPr>
        <p:blipFill>
          <a:blip r:embed="rId3"/>
          <a:stretch>
            <a:fillRect/>
          </a:stretch>
        </p:blipFill>
        <p:spPr>
          <a:xfrm>
            <a:off x="385762" y="5865130"/>
            <a:ext cx="2638425" cy="762000"/>
          </a:xfrm>
          <a:prstGeom prst="rect">
            <a:avLst/>
          </a:prstGeom>
        </p:spPr>
      </p:pic>
      <p:sp>
        <p:nvSpPr>
          <p:cNvPr id="7" name="Text Placeholder 2">
            <a:extLst>
              <a:ext uri="{FF2B5EF4-FFF2-40B4-BE49-F238E27FC236}">
                <a16:creationId xmlns:a16="http://schemas.microsoft.com/office/drawing/2014/main" id="{BD52A5A4-E957-4B23-BFD3-8A01BBFBC854}"/>
              </a:ext>
            </a:extLst>
          </p:cNvPr>
          <p:cNvSpPr>
            <a:spLocks noGrp="1"/>
          </p:cNvSpPr>
          <p:nvPr>
            <p:ph type="body" idx="1"/>
          </p:nvPr>
        </p:nvSpPr>
        <p:spPr>
          <a:xfrm>
            <a:off x="698500" y="1591900"/>
            <a:ext cx="10773500" cy="4356464"/>
          </a:xfrm>
        </p:spPr>
        <p:txBody>
          <a:bodyPr/>
          <a:lstStyle/>
          <a:p>
            <a:r>
              <a:rPr lang="en-US" dirty="0"/>
              <a:t>Install link: https://sim-flow.com/download-simflow/</a:t>
            </a:r>
          </a:p>
        </p:txBody>
      </p:sp>
    </p:spTree>
    <p:extLst>
      <p:ext uri="{BB962C8B-B14F-4D97-AF65-F5344CB8AC3E}">
        <p14:creationId xmlns:p14="http://schemas.microsoft.com/office/powerpoint/2010/main" val="1296860026"/>
      </p:ext>
    </p:extLst>
  </p:cSld>
  <p:clrMapOvr>
    <a:masterClrMapping/>
  </p:clrMapOvr>
  <mc:AlternateContent xmlns:mc="http://schemas.openxmlformats.org/markup-compatibility/2006" xmlns:p14="http://schemas.microsoft.com/office/powerpoint/2010/main">
    <mc:Choice Requires="p14">
      <p:transition spd="slow">
        <p:fade/>
      </p:transition>
    </mc:Choice>
    <mc:Fallback xmlns:a14="http://schemas.microsoft.com/office/drawing/2010/main" xmlns:m="http://schemas.openxmlformats.org/officeDocument/2006/math"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7E325-F34F-4A18-AF31-D5258552FB6B}"/>
              </a:ext>
            </a:extLst>
          </p:cNvPr>
          <p:cNvSpPr>
            <a:spLocks noGrp="1"/>
          </p:cNvSpPr>
          <p:nvPr>
            <p:ph type="title"/>
          </p:nvPr>
        </p:nvSpPr>
        <p:spPr/>
        <p:txBody>
          <a:bodyPr/>
          <a:lstStyle/>
          <a:p>
            <a:r>
              <a:rPr lang="en-US" dirty="0"/>
              <a:t>Linux/ Ubuntu what is it?</a:t>
            </a:r>
          </a:p>
        </p:txBody>
      </p:sp>
      <p:pic>
        <p:nvPicPr>
          <p:cNvPr id="8" name="Picture 7">
            <a:extLst>
              <a:ext uri="{FF2B5EF4-FFF2-40B4-BE49-F238E27FC236}">
                <a16:creationId xmlns:a16="http://schemas.microsoft.com/office/drawing/2014/main" id="{642AA701-F06E-4D3E-B30A-B8F3314A6A1B}"/>
              </a:ext>
            </a:extLst>
          </p:cNvPr>
          <p:cNvPicPr>
            <a:picLocks noChangeAspect="1"/>
          </p:cNvPicPr>
          <p:nvPr/>
        </p:nvPicPr>
        <p:blipFill>
          <a:blip r:embed="rId2"/>
          <a:stretch>
            <a:fillRect/>
          </a:stretch>
        </p:blipFill>
        <p:spPr>
          <a:xfrm>
            <a:off x="416719" y="1695450"/>
            <a:ext cx="6500812" cy="3714750"/>
          </a:xfrm>
          <a:prstGeom prst="rect">
            <a:avLst/>
          </a:prstGeom>
        </p:spPr>
      </p:pic>
      <p:pic>
        <p:nvPicPr>
          <p:cNvPr id="3074" name="Picture 2" descr="What Is GNU In GNU/Linux?">
            <a:extLst>
              <a:ext uri="{FF2B5EF4-FFF2-40B4-BE49-F238E27FC236}">
                <a16:creationId xmlns:a16="http://schemas.microsoft.com/office/drawing/2014/main" id="{FDF18D0A-6A14-46AB-927D-3579D36138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77778" y="2312193"/>
            <a:ext cx="4323672" cy="248126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A01010AE-BEED-4682-832C-643104D9DC31}"/>
              </a:ext>
            </a:extLst>
          </p:cNvPr>
          <p:cNvPicPr>
            <a:picLocks noChangeAspect="1"/>
          </p:cNvPicPr>
          <p:nvPr/>
        </p:nvPicPr>
        <p:blipFill>
          <a:blip r:embed="rId4"/>
          <a:stretch>
            <a:fillRect/>
          </a:stretch>
        </p:blipFill>
        <p:spPr>
          <a:xfrm>
            <a:off x="619125" y="5645013"/>
            <a:ext cx="2419350" cy="942975"/>
          </a:xfrm>
          <a:prstGeom prst="rect">
            <a:avLst/>
          </a:prstGeom>
        </p:spPr>
      </p:pic>
    </p:spTree>
    <p:extLst>
      <p:ext uri="{BB962C8B-B14F-4D97-AF65-F5344CB8AC3E}">
        <p14:creationId xmlns:p14="http://schemas.microsoft.com/office/powerpoint/2010/main" val="464577570"/>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EE4ED-EF33-4566-9A90-259F8040F4CC}"/>
              </a:ext>
            </a:extLst>
          </p:cNvPr>
          <p:cNvSpPr>
            <a:spLocks noGrp="1"/>
          </p:cNvSpPr>
          <p:nvPr>
            <p:ph type="title"/>
          </p:nvPr>
        </p:nvSpPr>
        <p:spPr/>
        <p:txBody>
          <a:bodyPr>
            <a:normAutofit/>
          </a:bodyPr>
          <a:lstStyle/>
          <a:p>
            <a:r>
              <a:rPr lang="en-US" dirty="0"/>
              <a:t>Ubuntu crash course: Windows Subsystem for Linux</a:t>
            </a:r>
          </a:p>
        </p:txBody>
      </p:sp>
      <p:pic>
        <p:nvPicPr>
          <p:cNvPr id="3074" name="Picture 2" descr="Geen fotobeschrijving beschikbaar.">
            <a:extLst>
              <a:ext uri="{FF2B5EF4-FFF2-40B4-BE49-F238E27FC236}">
                <a16:creationId xmlns:a16="http://schemas.microsoft.com/office/drawing/2014/main" id="{66EB2E22-83F9-4535-B4CC-AF42C23C63E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950" y="2509669"/>
            <a:ext cx="3524348" cy="1937772"/>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upload.wikimedia.org/wikipedia/commons/thumb/8/...">
            <a:extLst>
              <a:ext uri="{FF2B5EF4-FFF2-40B4-BE49-F238E27FC236}">
                <a16:creationId xmlns:a16="http://schemas.microsoft.com/office/drawing/2014/main" id="{16D2EDC7-3299-4765-93A9-74DF414E055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52975" y="2626950"/>
            <a:ext cx="2019617" cy="851605"/>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How to Install and Use the Linux Bash Shell on Windows 10">
            <a:extLst>
              <a:ext uri="{FF2B5EF4-FFF2-40B4-BE49-F238E27FC236}">
                <a16:creationId xmlns:a16="http://schemas.microsoft.com/office/drawing/2014/main" id="{34E9EF9E-57D9-4792-B67F-12508EFCD1EF}"/>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779185" y="2509669"/>
            <a:ext cx="4012765" cy="183866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4E93D13E-9756-45DC-B8D3-087E7CD01BC1}"/>
              </a:ext>
            </a:extLst>
          </p:cNvPr>
          <p:cNvPicPr>
            <a:picLocks noChangeAspect="1"/>
          </p:cNvPicPr>
          <p:nvPr/>
        </p:nvPicPr>
        <p:blipFill>
          <a:blip r:embed="rId6"/>
          <a:stretch>
            <a:fillRect/>
          </a:stretch>
        </p:blipFill>
        <p:spPr>
          <a:xfrm>
            <a:off x="576262" y="5848840"/>
            <a:ext cx="2867025" cy="790575"/>
          </a:xfrm>
          <a:prstGeom prst="rect">
            <a:avLst/>
          </a:prstGeom>
        </p:spPr>
      </p:pic>
      <p:cxnSp>
        <p:nvCxnSpPr>
          <p:cNvPr id="7" name="Straight Arrow Connector 6">
            <a:extLst>
              <a:ext uri="{FF2B5EF4-FFF2-40B4-BE49-F238E27FC236}">
                <a16:creationId xmlns:a16="http://schemas.microsoft.com/office/drawing/2014/main" id="{0939CCE8-D92C-451F-BEB3-D8753D2CF5A6}"/>
              </a:ext>
            </a:extLst>
          </p:cNvPr>
          <p:cNvCxnSpPr/>
          <p:nvPr/>
        </p:nvCxnSpPr>
        <p:spPr>
          <a:xfrm>
            <a:off x="3966536" y="3730637"/>
            <a:ext cx="3581068" cy="0"/>
          </a:xfrm>
          <a:prstGeom prst="straightConnector1">
            <a:avLst/>
          </a:prstGeom>
          <a:noFill/>
          <a:ln w="12700" cap="flat">
            <a:solidFill>
              <a:schemeClr val="accent1"/>
            </a:solidFill>
            <a:prstDash val="solid"/>
            <a:miter lim="800000"/>
            <a:tailEnd type="triangle"/>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1359955894"/>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052529-23F7-450B-BD0D-B2CFF3BFA796}"/>
              </a:ext>
            </a:extLst>
          </p:cNvPr>
          <p:cNvSpPr>
            <a:spLocks noGrp="1"/>
          </p:cNvSpPr>
          <p:nvPr>
            <p:ph type="title"/>
          </p:nvPr>
        </p:nvSpPr>
        <p:spPr/>
        <p:txBody>
          <a:bodyPr/>
          <a:lstStyle/>
          <a:p>
            <a:r>
              <a:rPr lang="en-US" dirty="0"/>
              <a:t>Linux + Ubuntu cheat sheet</a:t>
            </a:r>
          </a:p>
        </p:txBody>
      </p:sp>
      <p:sp>
        <p:nvSpPr>
          <p:cNvPr id="3" name="Text Placeholder 2">
            <a:extLst>
              <a:ext uri="{FF2B5EF4-FFF2-40B4-BE49-F238E27FC236}">
                <a16:creationId xmlns:a16="http://schemas.microsoft.com/office/drawing/2014/main" id="{6AF9C025-F8A6-43B4-9A00-E01CBBC8EFE4}"/>
              </a:ext>
            </a:extLst>
          </p:cNvPr>
          <p:cNvSpPr>
            <a:spLocks noGrp="1"/>
          </p:cNvSpPr>
          <p:nvPr>
            <p:ph type="body" idx="1"/>
          </p:nvPr>
        </p:nvSpPr>
        <p:spPr/>
        <p:txBody>
          <a:bodyPr/>
          <a:lstStyle/>
          <a:p>
            <a:r>
              <a:rPr lang="en-US" dirty="0">
                <a:hlinkClick r:id="rId2"/>
              </a:rPr>
              <a:t>https://cheatography.com/davechild/cheat-sheets/linux-command-line/</a:t>
            </a:r>
            <a:endParaRPr lang="en-US" dirty="0"/>
          </a:p>
          <a:p>
            <a:r>
              <a:rPr lang="en-US" dirty="0">
                <a:hlinkClick r:id="rId3"/>
              </a:rPr>
              <a:t>https://github.com/JREAM/ubuntu-cheatsheet</a:t>
            </a:r>
            <a:endParaRPr lang="en-US" dirty="0"/>
          </a:p>
          <a:p>
            <a:endParaRPr lang="en-US" dirty="0"/>
          </a:p>
        </p:txBody>
      </p:sp>
      <p:pic>
        <p:nvPicPr>
          <p:cNvPr id="1028" name="Picture 4" descr="Linux Command Line Cheat Sheet by DaveChild - Download free from  Cheatography - Cheatography.com: Cheat Sheets For Every Occasion">
            <a:extLst>
              <a:ext uri="{FF2B5EF4-FFF2-40B4-BE49-F238E27FC236}">
                <a16:creationId xmlns:a16="http://schemas.microsoft.com/office/drawing/2014/main" id="{449C4200-7502-4DFE-BEB0-ECA20F61325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765074" y="1362075"/>
            <a:ext cx="2706926" cy="382905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A886D097-CCF2-4F57-9AE6-C82D01B3DDD3}"/>
              </a:ext>
            </a:extLst>
          </p:cNvPr>
          <p:cNvPicPr>
            <a:picLocks noChangeAspect="1"/>
          </p:cNvPicPr>
          <p:nvPr/>
        </p:nvPicPr>
        <p:blipFill>
          <a:blip r:embed="rId5"/>
          <a:stretch>
            <a:fillRect/>
          </a:stretch>
        </p:blipFill>
        <p:spPr>
          <a:xfrm>
            <a:off x="395287" y="5782901"/>
            <a:ext cx="2867025" cy="790575"/>
          </a:xfrm>
          <a:prstGeom prst="rect">
            <a:avLst/>
          </a:prstGeom>
        </p:spPr>
      </p:pic>
    </p:spTree>
    <p:extLst>
      <p:ext uri="{BB962C8B-B14F-4D97-AF65-F5344CB8AC3E}">
        <p14:creationId xmlns:p14="http://schemas.microsoft.com/office/powerpoint/2010/main" val="3759179876"/>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EE4ED-EF33-4566-9A90-259F8040F4CC}"/>
              </a:ext>
            </a:extLst>
          </p:cNvPr>
          <p:cNvSpPr>
            <a:spLocks noGrp="1"/>
          </p:cNvSpPr>
          <p:nvPr>
            <p:ph type="title"/>
          </p:nvPr>
        </p:nvSpPr>
        <p:spPr/>
        <p:txBody>
          <a:bodyPr>
            <a:normAutofit/>
          </a:bodyPr>
          <a:lstStyle/>
          <a:p>
            <a:r>
              <a:rPr lang="en-US" dirty="0"/>
              <a:t>Ubuntu crash course: Windows Subsystem for Linux</a:t>
            </a:r>
          </a:p>
        </p:txBody>
      </p:sp>
      <p:sp>
        <p:nvSpPr>
          <p:cNvPr id="3" name="Text Placeholder 2">
            <a:extLst>
              <a:ext uri="{FF2B5EF4-FFF2-40B4-BE49-F238E27FC236}">
                <a16:creationId xmlns:a16="http://schemas.microsoft.com/office/drawing/2014/main" id="{20C5CB0C-D754-4EBE-8AFE-49379ADE3F1A}"/>
              </a:ext>
            </a:extLst>
          </p:cNvPr>
          <p:cNvSpPr>
            <a:spLocks noGrp="1"/>
          </p:cNvSpPr>
          <p:nvPr>
            <p:ph type="body" idx="1"/>
          </p:nvPr>
        </p:nvSpPr>
        <p:spPr/>
        <p:txBody>
          <a:bodyPr/>
          <a:lstStyle/>
          <a:p>
            <a:r>
              <a:rPr lang="en-US" dirty="0"/>
              <a:t>Install Windows Terminal: </a:t>
            </a:r>
            <a:r>
              <a:rPr lang="en-US" dirty="0">
                <a:hlinkClick r:id="rId3"/>
              </a:rPr>
              <a:t>https://www.microsoft.com/en-us/p/windows-terminal/9n0dx20hk701</a:t>
            </a:r>
            <a:endParaRPr lang="en-US" dirty="0"/>
          </a:p>
          <a:p>
            <a:r>
              <a:rPr lang="en-US" dirty="0"/>
              <a:t>Setting up WSL: </a:t>
            </a:r>
            <a:r>
              <a:rPr lang="en-US" dirty="0">
                <a:hlinkClick r:id="rId4"/>
              </a:rPr>
              <a:t>https://docs.microsoft.com/en-us/windows/wsl/install</a:t>
            </a:r>
            <a:endParaRPr lang="en-US" dirty="0"/>
          </a:p>
          <a:p>
            <a:pPr lvl="1"/>
            <a:r>
              <a:rPr lang="en-US" dirty="0"/>
              <a:t> PowerShell command: </a:t>
            </a:r>
            <a:r>
              <a:rPr lang="en-US" dirty="0" err="1"/>
              <a:t>wsl</a:t>
            </a:r>
            <a:r>
              <a:rPr lang="en-US" dirty="0"/>
              <a:t> –install</a:t>
            </a:r>
          </a:p>
          <a:p>
            <a:r>
              <a:rPr lang="en-US" dirty="0"/>
              <a:t>Install notepad++ (</a:t>
            </a:r>
            <a:r>
              <a:rPr lang="en-US" dirty="0" err="1"/>
              <a:t>VSCode</a:t>
            </a:r>
            <a:r>
              <a:rPr lang="en-US" dirty="0"/>
              <a:t> also works): </a:t>
            </a:r>
            <a:r>
              <a:rPr lang="en-US" dirty="0">
                <a:hlinkClick r:id="rId5"/>
              </a:rPr>
              <a:t>https://notepad-plus-plus.org/downloads/</a:t>
            </a:r>
            <a:endParaRPr lang="en-US" dirty="0"/>
          </a:p>
        </p:txBody>
      </p:sp>
      <p:pic>
        <p:nvPicPr>
          <p:cNvPr id="5" name="Picture 4">
            <a:extLst>
              <a:ext uri="{FF2B5EF4-FFF2-40B4-BE49-F238E27FC236}">
                <a16:creationId xmlns:a16="http://schemas.microsoft.com/office/drawing/2014/main" id="{840EC438-CE4B-4912-9FE8-5F4EF32293A3}"/>
              </a:ext>
            </a:extLst>
          </p:cNvPr>
          <p:cNvPicPr>
            <a:picLocks noChangeAspect="1"/>
          </p:cNvPicPr>
          <p:nvPr/>
        </p:nvPicPr>
        <p:blipFill>
          <a:blip r:embed="rId6"/>
          <a:stretch>
            <a:fillRect/>
          </a:stretch>
        </p:blipFill>
        <p:spPr>
          <a:xfrm>
            <a:off x="390525" y="5357814"/>
            <a:ext cx="3657600" cy="1181100"/>
          </a:xfrm>
          <a:prstGeom prst="rect">
            <a:avLst/>
          </a:prstGeom>
        </p:spPr>
      </p:pic>
    </p:spTree>
    <p:extLst>
      <p:ext uri="{BB962C8B-B14F-4D97-AF65-F5344CB8AC3E}">
        <p14:creationId xmlns:p14="http://schemas.microsoft.com/office/powerpoint/2010/main" val="3709889787"/>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FA1398-607E-4224-BD29-835EEC623D08}"/>
              </a:ext>
            </a:extLst>
          </p:cNvPr>
          <p:cNvSpPr>
            <a:spLocks noGrp="1"/>
          </p:cNvSpPr>
          <p:nvPr>
            <p:ph type="title"/>
          </p:nvPr>
        </p:nvSpPr>
        <p:spPr/>
        <p:txBody>
          <a:bodyPr/>
          <a:lstStyle/>
          <a:p>
            <a:r>
              <a:rPr lang="en-US" dirty="0" err="1"/>
              <a:t>OpenFOAM</a:t>
            </a:r>
            <a:endParaRPr lang="en-US" dirty="0"/>
          </a:p>
        </p:txBody>
      </p:sp>
      <p:sp>
        <p:nvSpPr>
          <p:cNvPr id="3" name="Text Placeholder 2">
            <a:extLst>
              <a:ext uri="{FF2B5EF4-FFF2-40B4-BE49-F238E27FC236}">
                <a16:creationId xmlns:a16="http://schemas.microsoft.com/office/drawing/2014/main" id="{9DF8E188-9C9A-4498-B0E1-3FC2549811A8}"/>
              </a:ext>
            </a:extLst>
          </p:cNvPr>
          <p:cNvSpPr>
            <a:spLocks noGrp="1"/>
          </p:cNvSpPr>
          <p:nvPr>
            <p:ph type="body" idx="1"/>
          </p:nvPr>
        </p:nvSpPr>
        <p:spPr/>
        <p:txBody>
          <a:bodyPr/>
          <a:lstStyle/>
          <a:p>
            <a:r>
              <a:rPr lang="en-US" dirty="0" err="1"/>
              <a:t>OpenFOAM</a:t>
            </a:r>
            <a:r>
              <a:rPr lang="en-US" dirty="0"/>
              <a:t>: </a:t>
            </a:r>
            <a:r>
              <a:rPr lang="en-US" dirty="0">
                <a:hlinkClick r:id="rId2"/>
              </a:rPr>
              <a:t>https://develop.openfoam.com/Development/openfoam/-/wikis/precompiled/debian</a:t>
            </a:r>
            <a:endParaRPr lang="en-US" dirty="0"/>
          </a:p>
          <a:p>
            <a:r>
              <a:rPr lang="en-US" dirty="0" err="1"/>
              <a:t>Paraview</a:t>
            </a:r>
            <a:r>
              <a:rPr lang="en-US" dirty="0"/>
              <a:t>: </a:t>
            </a:r>
            <a:r>
              <a:rPr lang="en-US" dirty="0">
                <a:hlinkClick r:id="rId3"/>
              </a:rPr>
              <a:t>https://www.paraview.org/download/</a:t>
            </a:r>
            <a:endParaRPr lang="en-US" dirty="0"/>
          </a:p>
          <a:p>
            <a:endParaRPr lang="en-US" dirty="0"/>
          </a:p>
          <a:p>
            <a:endParaRPr lang="en-US" dirty="0"/>
          </a:p>
        </p:txBody>
      </p:sp>
      <p:pic>
        <p:nvPicPr>
          <p:cNvPr id="5" name="Picture 4">
            <a:extLst>
              <a:ext uri="{FF2B5EF4-FFF2-40B4-BE49-F238E27FC236}">
                <a16:creationId xmlns:a16="http://schemas.microsoft.com/office/drawing/2014/main" id="{44C17464-3F6E-4632-9D28-59ADEE4CD1EA}"/>
              </a:ext>
            </a:extLst>
          </p:cNvPr>
          <p:cNvPicPr>
            <a:picLocks noChangeAspect="1"/>
          </p:cNvPicPr>
          <p:nvPr/>
        </p:nvPicPr>
        <p:blipFill>
          <a:blip r:embed="rId4"/>
          <a:stretch>
            <a:fillRect/>
          </a:stretch>
        </p:blipFill>
        <p:spPr>
          <a:xfrm>
            <a:off x="542925" y="5525951"/>
            <a:ext cx="3657600" cy="1181100"/>
          </a:xfrm>
          <a:prstGeom prst="rect">
            <a:avLst/>
          </a:prstGeom>
        </p:spPr>
      </p:pic>
    </p:spTree>
    <p:extLst>
      <p:ext uri="{BB962C8B-B14F-4D97-AF65-F5344CB8AC3E}">
        <p14:creationId xmlns:p14="http://schemas.microsoft.com/office/powerpoint/2010/main" val="845158245"/>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DB7D6D-9BC7-4B0E-BC38-FE77D39DF0A3}"/>
              </a:ext>
            </a:extLst>
          </p:cNvPr>
          <p:cNvSpPr>
            <a:spLocks noGrp="1"/>
          </p:cNvSpPr>
          <p:nvPr>
            <p:ph type="title"/>
          </p:nvPr>
        </p:nvSpPr>
        <p:spPr/>
        <p:txBody>
          <a:bodyPr/>
          <a:lstStyle/>
          <a:p>
            <a:r>
              <a:rPr lang="en-US" dirty="0" err="1"/>
              <a:t>OpenFOAM</a:t>
            </a:r>
            <a:r>
              <a:rPr lang="en-US" dirty="0"/>
              <a:t> programming</a:t>
            </a:r>
          </a:p>
        </p:txBody>
      </p:sp>
      <p:sp>
        <p:nvSpPr>
          <p:cNvPr id="3" name="Text Placeholder 2">
            <a:extLst>
              <a:ext uri="{FF2B5EF4-FFF2-40B4-BE49-F238E27FC236}">
                <a16:creationId xmlns:a16="http://schemas.microsoft.com/office/drawing/2014/main" id="{50184040-3CE1-4D6D-A025-D6B0AE0800B9}"/>
              </a:ext>
            </a:extLst>
          </p:cNvPr>
          <p:cNvSpPr>
            <a:spLocks noGrp="1"/>
          </p:cNvSpPr>
          <p:nvPr>
            <p:ph type="body" idx="1"/>
          </p:nvPr>
        </p:nvSpPr>
        <p:spPr/>
        <p:txBody>
          <a:bodyPr/>
          <a:lstStyle/>
          <a:p>
            <a:r>
              <a:rPr lang="en-US" dirty="0">
                <a:hlinkClick r:id="rId2"/>
              </a:rPr>
              <a:t>https://ash-caravan-0b9.notion.site/Setting-up-VSCode-for-OpenFOAM-debugging-in-Windows-77f4898aed5c4296b84d53eeb4ee4890</a:t>
            </a:r>
            <a:endParaRPr lang="en-US" dirty="0"/>
          </a:p>
          <a:p>
            <a:r>
              <a:rPr lang="en-US" dirty="0"/>
              <a:t>Required </a:t>
            </a:r>
            <a:r>
              <a:rPr lang="en-US" dirty="0" err="1"/>
              <a:t>VSCode</a:t>
            </a:r>
            <a:r>
              <a:rPr lang="en-US" dirty="0"/>
              <a:t> extensions:</a:t>
            </a:r>
          </a:p>
          <a:p>
            <a:pPr lvl="1"/>
            <a:r>
              <a:rPr lang="en-US" dirty="0"/>
              <a:t>Remote – WSL</a:t>
            </a:r>
          </a:p>
          <a:p>
            <a:pPr lvl="1"/>
            <a:r>
              <a:rPr lang="en-US" dirty="0"/>
              <a:t>C/C++</a:t>
            </a:r>
          </a:p>
          <a:p>
            <a:r>
              <a:rPr lang="en-US" dirty="0"/>
              <a:t>Required </a:t>
            </a:r>
            <a:r>
              <a:rPr lang="en-US" dirty="0" err="1"/>
              <a:t>linux</a:t>
            </a:r>
            <a:r>
              <a:rPr lang="en-US" dirty="0"/>
              <a:t> libraries:</a:t>
            </a:r>
          </a:p>
          <a:p>
            <a:pPr lvl="1"/>
            <a:r>
              <a:rPr lang="en-US" dirty="0" err="1"/>
              <a:t>gdb</a:t>
            </a:r>
            <a:endParaRPr lang="en-US" dirty="0"/>
          </a:p>
          <a:p>
            <a:endParaRPr lang="en-US" dirty="0"/>
          </a:p>
        </p:txBody>
      </p:sp>
      <p:pic>
        <p:nvPicPr>
          <p:cNvPr id="4" name="Picture 3">
            <a:extLst>
              <a:ext uri="{FF2B5EF4-FFF2-40B4-BE49-F238E27FC236}">
                <a16:creationId xmlns:a16="http://schemas.microsoft.com/office/drawing/2014/main" id="{B27A03D6-B9F3-40C4-81DA-47109820942E}"/>
              </a:ext>
            </a:extLst>
          </p:cNvPr>
          <p:cNvPicPr>
            <a:picLocks noChangeAspect="1"/>
          </p:cNvPicPr>
          <p:nvPr/>
        </p:nvPicPr>
        <p:blipFill>
          <a:blip r:embed="rId3"/>
          <a:stretch>
            <a:fillRect/>
          </a:stretch>
        </p:blipFill>
        <p:spPr>
          <a:xfrm>
            <a:off x="576262" y="5848840"/>
            <a:ext cx="2867025" cy="790575"/>
          </a:xfrm>
          <a:prstGeom prst="rect">
            <a:avLst/>
          </a:prstGeom>
        </p:spPr>
      </p:pic>
    </p:spTree>
    <p:extLst>
      <p:ext uri="{BB962C8B-B14F-4D97-AF65-F5344CB8AC3E}">
        <p14:creationId xmlns:p14="http://schemas.microsoft.com/office/powerpoint/2010/main" val="1237142463"/>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7" name="Titel 9"/>
          <p:cNvSpPr txBox="1">
            <a:spLocks noGrp="1"/>
          </p:cNvSpPr>
          <p:nvPr>
            <p:ph type="title"/>
          </p:nvPr>
        </p:nvSpPr>
        <p:spPr>
          <a:xfrm>
            <a:off x="698499" y="741499"/>
            <a:ext cx="10775072" cy="490401"/>
          </a:xfrm>
          <a:prstGeom prst="rect">
            <a:avLst/>
          </a:prstGeom>
        </p:spPr>
        <p:txBody>
          <a:bodyPr/>
          <a:lstStyle>
            <a:lvl1pPr defTabSz="850391">
              <a:tabLst>
                <a:tab pos="1155700" algn="l"/>
              </a:tabLst>
              <a:defRPr sz="2976"/>
            </a:lvl1pPr>
          </a:lstStyle>
          <a:p>
            <a:r>
              <a:rPr lang="en-US" dirty="0"/>
              <a:t>Resources:</a:t>
            </a:r>
            <a:endParaRPr dirty="0"/>
          </a:p>
        </p:txBody>
      </p:sp>
      <p:sp>
        <p:nvSpPr>
          <p:cNvPr id="3160" name="Tijdelijke aanduiding voor dianummer 5"/>
          <p:cNvSpPr txBox="1">
            <a:spLocks noGrp="1"/>
          </p:cNvSpPr>
          <p:nvPr>
            <p:ph type="sldNum" sz="quarter" idx="2"/>
          </p:nvPr>
        </p:nvSpPr>
        <p:spPr>
          <a:xfrm>
            <a:off x="11345000" y="6246130"/>
            <a:ext cx="127001" cy="17281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19</a:t>
            </a:fld>
            <a:endParaRPr/>
          </a:p>
        </p:txBody>
      </p:sp>
      <p:sp>
        <p:nvSpPr>
          <p:cNvPr id="10" name="Tijdelijke aanduiding voor verticale tekst 10">
            <a:extLst>
              <a:ext uri="{FF2B5EF4-FFF2-40B4-BE49-F238E27FC236}">
                <a16:creationId xmlns:a16="http://schemas.microsoft.com/office/drawing/2014/main" id="{BA9BA6C8-F27D-4387-A81C-D53C63EFF81D}"/>
              </a:ext>
            </a:extLst>
          </p:cNvPr>
          <p:cNvSpPr txBox="1">
            <a:spLocks/>
          </p:cNvSpPr>
          <p:nvPr/>
        </p:nvSpPr>
        <p:spPr>
          <a:xfrm>
            <a:off x="1221051" y="3693068"/>
            <a:ext cx="10773502" cy="43564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rmAutofit/>
          </a:bodyPr>
          <a:lstStyle>
            <a:lvl1pPr marL="263525" marR="0" indent="-263525" algn="l" defTabSz="719137" rtl="0" latinLnBrk="0">
              <a:lnSpc>
                <a:spcPct val="90000"/>
              </a:lnSpc>
              <a:spcBef>
                <a:spcPts val="1200"/>
              </a:spcBef>
              <a:spcAft>
                <a:spcPts val="0"/>
              </a:spcAft>
              <a:buClr>
                <a:schemeClr val="accent1"/>
              </a:buClr>
              <a:buSzPct val="100000"/>
              <a:buFontTx/>
              <a:buChar char="▪"/>
              <a:tabLst/>
              <a:defRPr sz="1600" b="0" i="0" u="none" strike="noStrike" cap="none" spc="0" baseline="0">
                <a:solidFill>
                  <a:srgbClr val="000000"/>
                </a:solidFill>
                <a:uFillTx/>
                <a:latin typeface="Arial"/>
                <a:ea typeface="Arial"/>
                <a:cs typeface="Arial"/>
                <a:sym typeface="Arial"/>
              </a:defRPr>
            </a:lvl1pPr>
            <a:lvl2pPr marL="538162" marR="0" indent="-274638" algn="l" defTabSz="719137" rtl="0" latinLnBrk="0">
              <a:lnSpc>
                <a:spcPct val="90000"/>
              </a:lnSpc>
              <a:spcBef>
                <a:spcPts val="1200"/>
              </a:spcBef>
              <a:spcAft>
                <a:spcPts val="0"/>
              </a:spcAft>
              <a:buClr>
                <a:schemeClr val="accent1"/>
              </a:buClr>
              <a:buSzPct val="100000"/>
              <a:buFontTx/>
              <a:buChar char="▪"/>
              <a:tabLst/>
              <a:defRPr sz="1600" b="0" i="0" u="none" strike="noStrike" cap="none" spc="0" baseline="0">
                <a:solidFill>
                  <a:srgbClr val="000000"/>
                </a:solidFill>
                <a:uFillTx/>
                <a:latin typeface="Arial"/>
                <a:ea typeface="Arial"/>
                <a:cs typeface="Arial"/>
                <a:sym typeface="Arial"/>
              </a:defRPr>
            </a:lvl2pPr>
            <a:lvl3pPr marL="0" marR="0" indent="0" algn="l" defTabSz="719137" rtl="0" latinLnBrk="0">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3pPr>
            <a:lvl4pPr marL="0" marR="0" indent="0" algn="l" defTabSz="719137" rtl="0" latinLnBrk="0">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4pPr>
            <a:lvl5pPr marL="263525" marR="0" indent="-263525" algn="l" defTabSz="719137" rtl="0" latinLnBrk="0">
              <a:lnSpc>
                <a:spcPct val="90000"/>
              </a:lnSpc>
              <a:spcBef>
                <a:spcPts val="1200"/>
              </a:spcBef>
              <a:spcAft>
                <a:spcPts val="0"/>
              </a:spcAft>
              <a:buClr>
                <a:schemeClr val="accent1"/>
              </a:buClr>
              <a:buSzPct val="100000"/>
              <a:buFont typeface="Wingdings"/>
              <a:buAutoNum type="arabicPeriod"/>
              <a:tabLst/>
              <a:defRPr sz="1600" b="0" i="0" u="none" strike="noStrike" cap="none" spc="0" baseline="0">
                <a:solidFill>
                  <a:srgbClr val="000000"/>
                </a:solidFill>
                <a:uFillTx/>
                <a:latin typeface="Arial"/>
                <a:ea typeface="Arial"/>
                <a:cs typeface="Arial"/>
                <a:sym typeface="Arial"/>
              </a:defRPr>
            </a:lvl5pPr>
            <a:lvl6pPr marL="538162" marR="0" indent="-276225" algn="l" defTabSz="719137" rtl="0" latinLnBrk="0">
              <a:lnSpc>
                <a:spcPct val="90000"/>
              </a:lnSpc>
              <a:spcBef>
                <a:spcPts val="1200"/>
              </a:spcBef>
              <a:spcAft>
                <a:spcPts val="0"/>
              </a:spcAft>
              <a:buClr>
                <a:schemeClr val="accent1"/>
              </a:buClr>
              <a:buSzPct val="100000"/>
              <a:buFont typeface="Wingdings"/>
              <a:buAutoNum type="alphaLcPeriod"/>
              <a:tabLst/>
              <a:defRPr sz="1600" b="0" i="0" u="none" strike="noStrike" cap="none" spc="0" baseline="0">
                <a:solidFill>
                  <a:srgbClr val="000000"/>
                </a:solidFill>
                <a:uFillTx/>
                <a:latin typeface="Arial"/>
                <a:ea typeface="Arial"/>
                <a:cs typeface="Arial"/>
                <a:sym typeface="Arial"/>
              </a:defRPr>
            </a:lvl6pPr>
            <a:lvl7pPr marL="538162" marR="0" indent="-276225" algn="l" defTabSz="719137" rtl="0" latinLnBrk="0">
              <a:lnSpc>
                <a:spcPct val="90000"/>
              </a:lnSpc>
              <a:spcBef>
                <a:spcPts val="1200"/>
              </a:spcBef>
              <a:spcAft>
                <a:spcPts val="0"/>
              </a:spcAft>
              <a:buClr>
                <a:schemeClr val="accent1"/>
              </a:buClr>
              <a:buSzPct val="100000"/>
              <a:buFontTx/>
              <a:buChar char="▪"/>
              <a:tabLst/>
              <a:defRPr sz="1600" b="0" i="0" u="none" strike="noStrike" cap="none" spc="0" baseline="0">
                <a:solidFill>
                  <a:srgbClr val="000000"/>
                </a:solidFill>
                <a:uFillTx/>
                <a:latin typeface="Arial"/>
                <a:ea typeface="Arial"/>
                <a:cs typeface="Arial"/>
                <a:sym typeface="Arial"/>
              </a:defRPr>
            </a:lvl7pPr>
            <a:lvl8pPr marL="0" marR="0" indent="0" algn="l" defTabSz="719137" rtl="0" latinLnBrk="0">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8pPr>
            <a:lvl9pPr marL="0" marR="0" indent="0" algn="l" defTabSz="719137" rtl="0" latinLnBrk="0">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9pPr>
          </a:lstStyle>
          <a:p>
            <a:pPr marL="285750" lvl="7" indent="-285750" defTabSz="914400" hangingPunct="1">
              <a:buFont typeface="Arial" panose="020B0604020202020204" pitchFamily="34" charset="0"/>
              <a:buChar char="•"/>
            </a:pPr>
            <a:endParaRPr lang="en-US" dirty="0"/>
          </a:p>
        </p:txBody>
      </p:sp>
      <p:pic>
        <p:nvPicPr>
          <p:cNvPr id="6" name="Picture 5">
            <a:extLst>
              <a:ext uri="{FF2B5EF4-FFF2-40B4-BE49-F238E27FC236}">
                <a16:creationId xmlns:a16="http://schemas.microsoft.com/office/drawing/2014/main" id="{7E0B69C6-9F86-466D-965B-9EA4F8F6ED5D}"/>
              </a:ext>
            </a:extLst>
          </p:cNvPr>
          <p:cNvPicPr>
            <a:picLocks noChangeAspect="1"/>
          </p:cNvPicPr>
          <p:nvPr/>
        </p:nvPicPr>
        <p:blipFill>
          <a:blip r:embed="rId2"/>
          <a:stretch>
            <a:fillRect/>
          </a:stretch>
        </p:blipFill>
        <p:spPr>
          <a:xfrm>
            <a:off x="385762" y="5865130"/>
            <a:ext cx="2638425" cy="762000"/>
          </a:xfrm>
          <a:prstGeom prst="rect">
            <a:avLst/>
          </a:prstGeom>
        </p:spPr>
      </p:pic>
    </p:spTree>
    <p:extLst>
      <p:ext uri="{BB962C8B-B14F-4D97-AF65-F5344CB8AC3E}">
        <p14:creationId xmlns:p14="http://schemas.microsoft.com/office/powerpoint/2010/main" val="1354491117"/>
      </p:ext>
    </p:extLst>
  </p:cSld>
  <p:clrMapOvr>
    <a:masterClrMapping/>
  </p:clrMapOvr>
  <mc:AlternateContent xmlns:mc="http://schemas.openxmlformats.org/markup-compatibility/2006" xmlns:p14="http://schemas.microsoft.com/office/powerpoint/2010/main">
    <mc:Choice Requires="p14">
      <p:transition spd="slow">
        <p:fade/>
      </p:transition>
    </mc:Choice>
    <mc:Fallback xmlns:a14="http://schemas.microsoft.com/office/drawing/2010/main" xmlns:m="http://schemas.openxmlformats.org/officeDocument/2006/math"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7" name="Titel 9"/>
          <p:cNvSpPr txBox="1">
            <a:spLocks noGrp="1"/>
          </p:cNvSpPr>
          <p:nvPr>
            <p:ph type="title"/>
          </p:nvPr>
        </p:nvSpPr>
        <p:spPr>
          <a:xfrm>
            <a:off x="698499" y="741499"/>
            <a:ext cx="10775072" cy="490401"/>
          </a:xfrm>
          <a:prstGeom prst="rect">
            <a:avLst/>
          </a:prstGeom>
        </p:spPr>
        <p:txBody>
          <a:bodyPr/>
          <a:lstStyle>
            <a:lvl1pPr defTabSz="850391">
              <a:tabLst>
                <a:tab pos="1155700" algn="l"/>
              </a:tabLst>
              <a:defRPr sz="2976"/>
            </a:lvl1pPr>
          </a:lstStyle>
          <a:p>
            <a:r>
              <a:rPr lang="en-US" dirty="0"/>
              <a:t>So, you want to CFD?</a:t>
            </a:r>
            <a:endParaRPr dirty="0"/>
          </a:p>
        </p:txBody>
      </p:sp>
      <p:sp>
        <p:nvSpPr>
          <p:cNvPr id="3159" name="Tijdelijke aanduiding voor datum 3"/>
          <p:cNvSpPr txBox="1"/>
          <p:nvPr/>
        </p:nvSpPr>
        <p:spPr>
          <a:xfrm>
            <a:off x="9789848" y="6246130"/>
            <a:ext cx="1181101" cy="17281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spAutoFit/>
          </a:bodyPr>
          <a:lstStyle>
            <a:lvl1pPr algn="r">
              <a:defRPr sz="1200">
                <a:solidFill>
                  <a:srgbClr val="A6A6A6"/>
                </a:solidFill>
              </a:defRPr>
            </a:lvl1pPr>
          </a:lstStyle>
          <a:p>
            <a:r>
              <a:t>09-10-2020</a:t>
            </a:r>
          </a:p>
        </p:txBody>
      </p:sp>
      <p:sp>
        <p:nvSpPr>
          <p:cNvPr id="3160" name="Tijdelijke aanduiding voor dianummer 5"/>
          <p:cNvSpPr txBox="1">
            <a:spLocks noGrp="1"/>
          </p:cNvSpPr>
          <p:nvPr>
            <p:ph type="sldNum" sz="quarter" idx="2"/>
          </p:nvPr>
        </p:nvSpPr>
        <p:spPr>
          <a:xfrm>
            <a:off x="11345000" y="6246130"/>
            <a:ext cx="127001" cy="17281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2</a:t>
            </a:fld>
            <a:endParaRPr/>
          </a:p>
        </p:txBody>
      </p:sp>
      <p:pic>
        <p:nvPicPr>
          <p:cNvPr id="1026" name="Picture 2" descr="A Comparison of CFD Software Packages — Resolved Analytics">
            <a:extLst>
              <a:ext uri="{FF2B5EF4-FFF2-40B4-BE49-F238E27FC236}">
                <a16:creationId xmlns:a16="http://schemas.microsoft.com/office/drawing/2014/main" id="{AEA31F4B-D8BE-42EC-913A-CBF76F69734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25140" y="1073594"/>
            <a:ext cx="6141720" cy="345471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5EDFC50E-E9E6-49F9-BCE9-DDD36F2FB10F}"/>
              </a:ext>
            </a:extLst>
          </p:cNvPr>
          <p:cNvPicPr>
            <a:picLocks noChangeAspect="1"/>
          </p:cNvPicPr>
          <p:nvPr/>
        </p:nvPicPr>
        <p:blipFill>
          <a:blip r:embed="rId3"/>
          <a:stretch>
            <a:fillRect/>
          </a:stretch>
        </p:blipFill>
        <p:spPr>
          <a:xfrm>
            <a:off x="331851" y="5827712"/>
            <a:ext cx="2457450" cy="1009650"/>
          </a:xfrm>
          <a:prstGeom prst="rect">
            <a:avLst/>
          </a:prstGeom>
        </p:spPr>
      </p:pic>
      <p:pic>
        <p:nvPicPr>
          <p:cNvPr id="5" name="Picture 4">
            <a:extLst>
              <a:ext uri="{FF2B5EF4-FFF2-40B4-BE49-F238E27FC236}">
                <a16:creationId xmlns:a16="http://schemas.microsoft.com/office/drawing/2014/main" id="{9B15B46E-C32C-4CA0-9CBD-3E10A040DB8D}"/>
              </a:ext>
            </a:extLst>
          </p:cNvPr>
          <p:cNvPicPr>
            <a:picLocks noChangeAspect="1"/>
          </p:cNvPicPr>
          <p:nvPr/>
        </p:nvPicPr>
        <p:blipFill>
          <a:blip r:embed="rId4"/>
          <a:stretch>
            <a:fillRect/>
          </a:stretch>
        </p:blipFill>
        <p:spPr>
          <a:xfrm>
            <a:off x="6282880" y="4718209"/>
            <a:ext cx="1857375" cy="876300"/>
          </a:xfrm>
          <a:prstGeom prst="rect">
            <a:avLst/>
          </a:prstGeom>
        </p:spPr>
      </p:pic>
      <p:pic>
        <p:nvPicPr>
          <p:cNvPr id="11" name="Picture 10">
            <a:extLst>
              <a:ext uri="{FF2B5EF4-FFF2-40B4-BE49-F238E27FC236}">
                <a16:creationId xmlns:a16="http://schemas.microsoft.com/office/drawing/2014/main" id="{CB630244-1412-462E-880B-520EC40369CB}"/>
              </a:ext>
            </a:extLst>
          </p:cNvPr>
          <p:cNvPicPr>
            <a:picLocks noChangeAspect="1"/>
          </p:cNvPicPr>
          <p:nvPr/>
        </p:nvPicPr>
        <p:blipFill>
          <a:blip r:embed="rId5"/>
          <a:stretch>
            <a:fillRect/>
          </a:stretch>
        </p:blipFill>
        <p:spPr>
          <a:xfrm>
            <a:off x="4654296" y="5784406"/>
            <a:ext cx="2883407" cy="852863"/>
          </a:xfrm>
          <a:prstGeom prst="rect">
            <a:avLst/>
          </a:prstGeom>
        </p:spPr>
      </p:pic>
      <p:cxnSp>
        <p:nvCxnSpPr>
          <p:cNvPr id="7" name="Straight Arrow Connector 6">
            <a:extLst>
              <a:ext uri="{FF2B5EF4-FFF2-40B4-BE49-F238E27FC236}">
                <a16:creationId xmlns:a16="http://schemas.microsoft.com/office/drawing/2014/main" id="{999E03BB-05A1-41A6-91DC-C435711ABEF0}"/>
              </a:ext>
            </a:extLst>
          </p:cNvPr>
          <p:cNvCxnSpPr>
            <a:stCxn id="1026" idx="2"/>
            <a:endCxn id="11" idx="0"/>
          </p:cNvCxnSpPr>
          <p:nvPr/>
        </p:nvCxnSpPr>
        <p:spPr>
          <a:xfrm>
            <a:off x="6096000" y="4528312"/>
            <a:ext cx="0" cy="1256094"/>
          </a:xfrm>
          <a:prstGeom prst="straightConnector1">
            <a:avLst/>
          </a:prstGeom>
          <a:noFill/>
          <a:ln w="12700" cap="flat">
            <a:solidFill>
              <a:schemeClr val="accent1"/>
            </a:solidFill>
            <a:prstDash val="solid"/>
            <a:miter lim="800000"/>
            <a:tailEnd type="triangle"/>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908527310"/>
      </p:ext>
    </p:extLst>
  </p:cSld>
  <p:clrMapOvr>
    <a:masterClrMapping/>
  </p:clrMapOvr>
  <mc:AlternateContent xmlns:mc="http://schemas.openxmlformats.org/markup-compatibility/2006" xmlns:p14="http://schemas.microsoft.com/office/powerpoint/2010/main">
    <mc:Choice Requires="p14">
      <p:transition spd="slow">
        <p:fade/>
      </p:transition>
    </mc:Choice>
    <mc:Fallback xmlns:a14="http://schemas.microsoft.com/office/drawing/2010/main" xmlns:m="http://schemas.openxmlformats.org/officeDocument/2006/math"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7" name="Titel 9"/>
          <p:cNvSpPr txBox="1">
            <a:spLocks noGrp="1"/>
          </p:cNvSpPr>
          <p:nvPr>
            <p:ph type="title"/>
          </p:nvPr>
        </p:nvSpPr>
        <p:spPr>
          <a:xfrm>
            <a:off x="698499" y="741499"/>
            <a:ext cx="10775072" cy="490401"/>
          </a:xfrm>
          <a:prstGeom prst="rect">
            <a:avLst/>
          </a:prstGeom>
        </p:spPr>
        <p:txBody>
          <a:bodyPr/>
          <a:lstStyle>
            <a:lvl1pPr defTabSz="850391">
              <a:tabLst>
                <a:tab pos="1155700" algn="l"/>
              </a:tabLst>
              <a:defRPr sz="2976"/>
            </a:lvl1pPr>
          </a:lstStyle>
          <a:p>
            <a:r>
              <a:rPr lang="en-US" dirty="0"/>
              <a:t>What is			        ?</a:t>
            </a:r>
            <a:endParaRPr dirty="0"/>
          </a:p>
        </p:txBody>
      </p:sp>
      <p:sp>
        <p:nvSpPr>
          <p:cNvPr id="3159" name="Tijdelijke aanduiding voor datum 3"/>
          <p:cNvSpPr txBox="1"/>
          <p:nvPr/>
        </p:nvSpPr>
        <p:spPr>
          <a:xfrm>
            <a:off x="9789848" y="6246130"/>
            <a:ext cx="1181101" cy="17281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spAutoFit/>
          </a:bodyPr>
          <a:lstStyle>
            <a:lvl1pPr algn="r">
              <a:defRPr sz="1200">
                <a:solidFill>
                  <a:srgbClr val="A6A6A6"/>
                </a:solidFill>
              </a:defRPr>
            </a:lvl1pPr>
          </a:lstStyle>
          <a:p>
            <a:r>
              <a:t>09-10-2020</a:t>
            </a:r>
          </a:p>
        </p:txBody>
      </p:sp>
      <p:sp>
        <p:nvSpPr>
          <p:cNvPr id="3160" name="Tijdelijke aanduiding voor dianummer 5"/>
          <p:cNvSpPr txBox="1">
            <a:spLocks noGrp="1"/>
          </p:cNvSpPr>
          <p:nvPr>
            <p:ph type="sldNum" sz="quarter" idx="2"/>
          </p:nvPr>
        </p:nvSpPr>
        <p:spPr>
          <a:xfrm>
            <a:off x="11345000" y="6246130"/>
            <a:ext cx="127001" cy="17281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3</a:t>
            </a:fld>
            <a:endParaRPr/>
          </a:p>
        </p:txBody>
      </p:sp>
      <p:pic>
        <p:nvPicPr>
          <p:cNvPr id="3" name="Picture 2">
            <a:extLst>
              <a:ext uri="{FF2B5EF4-FFF2-40B4-BE49-F238E27FC236}">
                <a16:creationId xmlns:a16="http://schemas.microsoft.com/office/drawing/2014/main" id="{BBA4944D-4FC1-47B2-AE92-E3B7F8BE02D7}"/>
              </a:ext>
            </a:extLst>
          </p:cNvPr>
          <p:cNvPicPr>
            <a:picLocks noChangeAspect="1"/>
          </p:cNvPicPr>
          <p:nvPr/>
        </p:nvPicPr>
        <p:blipFill>
          <a:blip r:embed="rId3"/>
          <a:stretch>
            <a:fillRect/>
          </a:stretch>
        </p:blipFill>
        <p:spPr>
          <a:xfrm>
            <a:off x="1883664" y="483204"/>
            <a:ext cx="2883407" cy="852863"/>
          </a:xfrm>
          <a:prstGeom prst="rect">
            <a:avLst/>
          </a:prstGeom>
        </p:spPr>
      </p:pic>
      <p:sp>
        <p:nvSpPr>
          <p:cNvPr id="9" name="Tijdelijke aanduiding voor verticale tekst 10">
            <a:extLst>
              <a:ext uri="{FF2B5EF4-FFF2-40B4-BE49-F238E27FC236}">
                <a16:creationId xmlns:a16="http://schemas.microsoft.com/office/drawing/2014/main" id="{BE66F3EA-DF33-412F-957C-2A00E528B419}"/>
              </a:ext>
            </a:extLst>
          </p:cNvPr>
          <p:cNvSpPr txBox="1">
            <a:spLocks noGrp="1"/>
          </p:cNvSpPr>
          <p:nvPr>
            <p:ph type="body" idx="1"/>
          </p:nvPr>
        </p:nvSpPr>
        <p:spPr>
          <a:xfrm>
            <a:off x="698499" y="1591899"/>
            <a:ext cx="10773502" cy="4356465"/>
          </a:xfrm>
          <a:prstGeom prst="rect">
            <a:avLst/>
          </a:prstGeom>
        </p:spPr>
        <p:txBody>
          <a:bodyPr/>
          <a:lstStyle/>
          <a:p>
            <a:r>
              <a:rPr lang="en-US" dirty="0"/>
              <a:t>Wikipedia: OpenFOAM is a free, open-source C++ </a:t>
            </a:r>
            <a:r>
              <a:rPr lang="en-US" u="sng" dirty="0"/>
              <a:t>toolbox</a:t>
            </a:r>
            <a:r>
              <a:rPr lang="en-US" dirty="0"/>
              <a:t> for the development of </a:t>
            </a:r>
            <a:r>
              <a:rPr lang="en-US" u="sng" dirty="0"/>
              <a:t>customized</a:t>
            </a:r>
            <a:r>
              <a:rPr lang="en-US" dirty="0"/>
              <a:t> numerical solvers of continuum mechanics problems.</a:t>
            </a:r>
            <a:endParaRPr dirty="0"/>
          </a:p>
        </p:txBody>
      </p:sp>
      <p:pic>
        <p:nvPicPr>
          <p:cNvPr id="2052" name="Picture 4">
            <a:extLst>
              <a:ext uri="{FF2B5EF4-FFF2-40B4-BE49-F238E27FC236}">
                <a16:creationId xmlns:a16="http://schemas.microsoft.com/office/drawing/2014/main" id="{0E3C165E-BD32-427B-9FC2-5FE91B768ED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47249" y="2208564"/>
            <a:ext cx="3153854" cy="2067436"/>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nstallation Guide for OpenFoam 2.3.0 on Ubuntu 14.04 — Hatari Labs">
            <a:extLst>
              <a:ext uri="{FF2B5EF4-FFF2-40B4-BE49-F238E27FC236}">
                <a16:creationId xmlns:a16="http://schemas.microsoft.com/office/drawing/2014/main" id="{5DEB2AAB-1E4B-4E4E-82EB-9F164ED5B8B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04672" y="2951519"/>
            <a:ext cx="2733665" cy="2050249"/>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OpenFOAM – CFD Method">
            <a:extLst>
              <a:ext uri="{FF2B5EF4-FFF2-40B4-BE49-F238E27FC236}">
                <a16:creationId xmlns:a16="http://schemas.microsoft.com/office/drawing/2014/main" id="{B3ECE7BD-1BF1-4843-B86B-285CDCBF2534}"/>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447249" y="4649436"/>
            <a:ext cx="3153854" cy="165892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C0B6D316-6624-43FB-8A4A-15A3D9E3330B}"/>
              </a:ext>
            </a:extLst>
          </p:cNvPr>
          <p:cNvPicPr>
            <a:picLocks noChangeAspect="1"/>
          </p:cNvPicPr>
          <p:nvPr/>
        </p:nvPicPr>
        <p:blipFill>
          <a:blip r:embed="rId7"/>
          <a:stretch>
            <a:fillRect/>
          </a:stretch>
        </p:blipFill>
        <p:spPr>
          <a:xfrm>
            <a:off x="8510016" y="2679191"/>
            <a:ext cx="3333750" cy="2452687"/>
          </a:xfrm>
          <a:prstGeom prst="rect">
            <a:avLst/>
          </a:prstGeom>
        </p:spPr>
      </p:pic>
      <p:pic>
        <p:nvPicPr>
          <p:cNvPr id="8" name="Picture 7">
            <a:extLst>
              <a:ext uri="{FF2B5EF4-FFF2-40B4-BE49-F238E27FC236}">
                <a16:creationId xmlns:a16="http://schemas.microsoft.com/office/drawing/2014/main" id="{95309D25-EF7F-4112-967F-74318E30616A}"/>
              </a:ext>
            </a:extLst>
          </p:cNvPr>
          <p:cNvPicPr>
            <a:picLocks noChangeAspect="1"/>
          </p:cNvPicPr>
          <p:nvPr/>
        </p:nvPicPr>
        <p:blipFill>
          <a:blip r:embed="rId8"/>
          <a:stretch>
            <a:fillRect/>
          </a:stretch>
        </p:blipFill>
        <p:spPr>
          <a:xfrm>
            <a:off x="545401" y="5563847"/>
            <a:ext cx="2676525" cy="1066800"/>
          </a:xfrm>
          <a:prstGeom prst="rect">
            <a:avLst/>
          </a:prstGeom>
        </p:spPr>
      </p:pic>
    </p:spTree>
    <p:extLst>
      <p:ext uri="{BB962C8B-B14F-4D97-AF65-F5344CB8AC3E}">
        <p14:creationId xmlns:p14="http://schemas.microsoft.com/office/powerpoint/2010/main" val="1711069714"/>
      </p:ext>
    </p:extLst>
  </p:cSld>
  <p:clrMapOvr>
    <a:masterClrMapping/>
  </p:clrMapOvr>
  <mc:AlternateContent xmlns:mc="http://schemas.openxmlformats.org/markup-compatibility/2006" xmlns:p14="http://schemas.microsoft.com/office/powerpoint/2010/main">
    <mc:Choice Requires="p14">
      <p:transition spd="slow">
        <p:fade/>
      </p:transition>
    </mc:Choice>
    <mc:Fallback xmlns:a14="http://schemas.microsoft.com/office/drawing/2010/main" xmlns:m="http://schemas.openxmlformats.org/officeDocument/2006/math"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7" name="Titel 9"/>
          <p:cNvSpPr txBox="1">
            <a:spLocks noGrp="1"/>
          </p:cNvSpPr>
          <p:nvPr>
            <p:ph type="title"/>
          </p:nvPr>
        </p:nvSpPr>
        <p:spPr>
          <a:xfrm>
            <a:off x="304904" y="236679"/>
            <a:ext cx="10775072" cy="490401"/>
          </a:xfrm>
          <a:prstGeom prst="rect">
            <a:avLst/>
          </a:prstGeom>
        </p:spPr>
        <p:txBody>
          <a:bodyPr/>
          <a:lstStyle>
            <a:lvl1pPr defTabSz="850391">
              <a:tabLst>
                <a:tab pos="1155700" algn="l"/>
              </a:tabLst>
              <a:defRPr sz="2976"/>
            </a:lvl1pPr>
          </a:lstStyle>
          <a:p>
            <a:r>
              <a:rPr lang="en-US" dirty="0"/>
              <a:t>The problem</a:t>
            </a:r>
            <a:endParaRPr dirty="0"/>
          </a:p>
        </p:txBody>
      </p:sp>
      <p:sp>
        <p:nvSpPr>
          <p:cNvPr id="3159" name="Tijdelijke aanduiding voor datum 3"/>
          <p:cNvSpPr txBox="1"/>
          <p:nvPr/>
        </p:nvSpPr>
        <p:spPr>
          <a:xfrm>
            <a:off x="9789848" y="6246130"/>
            <a:ext cx="1181101" cy="17281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spAutoFit/>
          </a:bodyPr>
          <a:lstStyle>
            <a:lvl1pPr algn="r">
              <a:defRPr sz="1200">
                <a:solidFill>
                  <a:srgbClr val="A6A6A6"/>
                </a:solidFill>
              </a:defRPr>
            </a:lvl1pPr>
          </a:lstStyle>
          <a:p>
            <a:r>
              <a:t>09-10-2020</a:t>
            </a:r>
          </a:p>
        </p:txBody>
      </p:sp>
      <p:sp>
        <p:nvSpPr>
          <p:cNvPr id="3160" name="Tijdelijke aanduiding voor dianummer 5"/>
          <p:cNvSpPr txBox="1">
            <a:spLocks noGrp="1"/>
          </p:cNvSpPr>
          <p:nvPr>
            <p:ph type="sldNum" sz="quarter" idx="2"/>
          </p:nvPr>
        </p:nvSpPr>
        <p:spPr>
          <a:xfrm>
            <a:off x="11345000" y="6246130"/>
            <a:ext cx="127001" cy="17281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4</a:t>
            </a:fld>
            <a:endParaRPr/>
          </a:p>
        </p:txBody>
      </p:sp>
      <p:pic>
        <p:nvPicPr>
          <p:cNvPr id="18" name="Picture 17">
            <a:extLst>
              <a:ext uri="{FF2B5EF4-FFF2-40B4-BE49-F238E27FC236}">
                <a16:creationId xmlns:a16="http://schemas.microsoft.com/office/drawing/2014/main" id="{506AD4ED-0FB3-435E-943F-50F340E3F5C3}"/>
              </a:ext>
            </a:extLst>
          </p:cNvPr>
          <p:cNvPicPr>
            <a:picLocks noChangeAspect="1"/>
          </p:cNvPicPr>
          <p:nvPr/>
        </p:nvPicPr>
        <p:blipFill>
          <a:blip r:embed="rId3"/>
          <a:stretch>
            <a:fillRect/>
          </a:stretch>
        </p:blipFill>
        <p:spPr>
          <a:xfrm>
            <a:off x="119062" y="5583101"/>
            <a:ext cx="2676525" cy="1066800"/>
          </a:xfrm>
          <a:prstGeom prst="rect">
            <a:avLst/>
          </a:prstGeom>
        </p:spPr>
      </p:pic>
      <p:pic>
        <p:nvPicPr>
          <p:cNvPr id="20" name="Picture 19">
            <a:extLst>
              <a:ext uri="{FF2B5EF4-FFF2-40B4-BE49-F238E27FC236}">
                <a16:creationId xmlns:a16="http://schemas.microsoft.com/office/drawing/2014/main" id="{C5694D2F-7AA2-4DCF-A011-2B01967DE3E1}"/>
              </a:ext>
            </a:extLst>
          </p:cNvPr>
          <p:cNvPicPr>
            <a:picLocks noChangeAspect="1"/>
          </p:cNvPicPr>
          <p:nvPr/>
        </p:nvPicPr>
        <p:blipFill>
          <a:blip r:embed="rId4"/>
          <a:stretch>
            <a:fillRect/>
          </a:stretch>
        </p:blipFill>
        <p:spPr>
          <a:xfrm>
            <a:off x="6015946" y="5676299"/>
            <a:ext cx="2354672" cy="1139661"/>
          </a:xfrm>
          <a:prstGeom prst="rect">
            <a:avLst/>
          </a:prstGeom>
        </p:spPr>
      </p:pic>
      <p:pic>
        <p:nvPicPr>
          <p:cNvPr id="3084" name="Picture 12" descr="upload.wikimedia.org/wikipedia/commons/thumb/9/...">
            <a:extLst>
              <a:ext uri="{FF2B5EF4-FFF2-40B4-BE49-F238E27FC236}">
                <a16:creationId xmlns:a16="http://schemas.microsoft.com/office/drawing/2014/main" id="{99FEDBB8-B0A7-4FE9-BD41-AD472E86FB7C}"/>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208775" y="4691792"/>
            <a:ext cx="984507" cy="984507"/>
          </a:xfrm>
          <a:prstGeom prst="rect">
            <a:avLst/>
          </a:prstGeom>
          <a:noFill/>
          <a:extLst>
            <a:ext uri="{909E8E84-426E-40DD-AFC4-6F175D3DCCD1}">
              <a14:hiddenFill xmlns:a14="http://schemas.microsoft.com/office/drawing/2010/main">
                <a:solidFill>
                  <a:srgbClr val="FFFFFF"/>
                </a:solidFill>
              </a14:hiddenFill>
            </a:ext>
          </a:extLst>
        </p:spPr>
      </p:pic>
      <p:pic>
        <p:nvPicPr>
          <p:cNvPr id="3086" name="Picture 14" descr="SimFlow - Overview, Competitors, and Employees | Apollo.io">
            <a:extLst>
              <a:ext uri="{FF2B5EF4-FFF2-40B4-BE49-F238E27FC236}">
                <a16:creationId xmlns:a16="http://schemas.microsoft.com/office/drawing/2014/main" id="{70D36CD2-4572-4005-AB97-9F744568A4D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63507" y="5174282"/>
            <a:ext cx="1365413" cy="1365413"/>
          </a:xfrm>
          <a:prstGeom prst="rect">
            <a:avLst/>
          </a:prstGeom>
          <a:noFill/>
          <a:extLst>
            <a:ext uri="{909E8E84-426E-40DD-AFC4-6F175D3DCCD1}">
              <a14:hiddenFill xmlns:a14="http://schemas.microsoft.com/office/drawing/2010/main">
                <a:solidFill>
                  <a:srgbClr val="FFFFFF"/>
                </a:solidFill>
              </a14:hiddenFill>
            </a:ext>
          </a:extLst>
        </p:spPr>
      </p:pic>
      <p:grpSp>
        <p:nvGrpSpPr>
          <p:cNvPr id="3140" name="Group 3139">
            <a:extLst>
              <a:ext uri="{FF2B5EF4-FFF2-40B4-BE49-F238E27FC236}">
                <a16:creationId xmlns:a16="http://schemas.microsoft.com/office/drawing/2014/main" id="{CE49B8E7-4C15-497F-9AC2-BD448D48F2F5}"/>
              </a:ext>
            </a:extLst>
          </p:cNvPr>
          <p:cNvGrpSpPr/>
          <p:nvPr/>
        </p:nvGrpSpPr>
        <p:grpSpPr>
          <a:xfrm>
            <a:off x="372979" y="1010842"/>
            <a:ext cx="6820303" cy="3879677"/>
            <a:chOff x="381723" y="674086"/>
            <a:chExt cx="6820303" cy="3879677"/>
          </a:xfrm>
        </p:grpSpPr>
        <p:pic>
          <p:nvPicPr>
            <p:cNvPr id="24" name="Picture 23">
              <a:extLst>
                <a:ext uri="{FF2B5EF4-FFF2-40B4-BE49-F238E27FC236}">
                  <a16:creationId xmlns:a16="http://schemas.microsoft.com/office/drawing/2014/main" id="{86B94011-34BF-4122-AB9C-265608A3961B}"/>
                </a:ext>
              </a:extLst>
            </p:cNvPr>
            <p:cNvPicPr>
              <a:picLocks noChangeAspect="1"/>
            </p:cNvPicPr>
            <p:nvPr/>
          </p:nvPicPr>
          <p:blipFill>
            <a:blip r:embed="rId7"/>
            <a:stretch>
              <a:fillRect/>
            </a:stretch>
          </p:blipFill>
          <p:spPr>
            <a:xfrm>
              <a:off x="381723" y="1377967"/>
              <a:ext cx="4330969" cy="3175796"/>
            </a:xfrm>
            <a:prstGeom prst="rect">
              <a:avLst/>
            </a:prstGeom>
          </p:spPr>
        </p:pic>
        <p:pic>
          <p:nvPicPr>
            <p:cNvPr id="3090" name="Picture 18" descr="Discuss Computer: Hight Performance Computing -HPC Cluster -Linux Debian 10  Buster">
              <a:extLst>
                <a:ext uri="{FF2B5EF4-FFF2-40B4-BE49-F238E27FC236}">
                  <a16:creationId xmlns:a16="http://schemas.microsoft.com/office/drawing/2014/main" id="{CB81BBB9-A2E4-4FB5-B1F4-5AE1163B1B01}"/>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508366" y="1020656"/>
              <a:ext cx="3693660" cy="1910752"/>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oup 9">
              <a:extLst>
                <a:ext uri="{FF2B5EF4-FFF2-40B4-BE49-F238E27FC236}">
                  <a16:creationId xmlns:a16="http://schemas.microsoft.com/office/drawing/2014/main" id="{9123B8D3-B425-4289-81B7-F786CC241110}"/>
                </a:ext>
              </a:extLst>
            </p:cNvPr>
            <p:cNvGrpSpPr/>
            <p:nvPr/>
          </p:nvGrpSpPr>
          <p:grpSpPr>
            <a:xfrm>
              <a:off x="1871839" y="674086"/>
              <a:ext cx="4661300" cy="3042333"/>
              <a:chOff x="2374831" y="1635749"/>
              <a:chExt cx="4661300" cy="3042333"/>
            </a:xfrm>
          </p:grpSpPr>
          <p:pic>
            <p:nvPicPr>
              <p:cNvPr id="3076" name="Picture 4" descr="Linux - Wikipedia">
                <a:extLst>
                  <a:ext uri="{FF2B5EF4-FFF2-40B4-BE49-F238E27FC236}">
                    <a16:creationId xmlns:a16="http://schemas.microsoft.com/office/drawing/2014/main" id="{D63B3F49-8D3A-4DE7-B186-F1EFD7AF4213}"/>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609684" y="1819661"/>
                <a:ext cx="1082756" cy="1291058"/>
              </a:xfrm>
              <a:prstGeom prst="rect">
                <a:avLst/>
              </a:prstGeom>
              <a:noFill/>
              <a:extLst>
                <a:ext uri="{909E8E84-426E-40DD-AFC4-6F175D3DCCD1}">
                  <a14:hiddenFill xmlns:a14="http://schemas.microsoft.com/office/drawing/2010/main">
                    <a:solidFill>
                      <a:srgbClr val="FFFFFF"/>
                    </a:solidFill>
                  </a14:hiddenFill>
                </a:ext>
              </a:extLst>
            </p:spPr>
          </p:pic>
          <p:sp>
            <p:nvSpPr>
              <p:cNvPr id="21" name="Tijdelijke aanduiding voor verticale tekst 10">
                <a:extLst>
                  <a:ext uri="{FF2B5EF4-FFF2-40B4-BE49-F238E27FC236}">
                    <a16:creationId xmlns:a16="http://schemas.microsoft.com/office/drawing/2014/main" id="{6B0A1AA1-42F3-4E59-9003-AEE49961BD06}"/>
                  </a:ext>
                </a:extLst>
              </p:cNvPr>
              <p:cNvSpPr txBox="1">
                <a:spLocks/>
              </p:cNvSpPr>
              <p:nvPr/>
            </p:nvSpPr>
            <p:spPr>
              <a:xfrm>
                <a:off x="2374831" y="1635749"/>
                <a:ext cx="2605122" cy="2941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rmAutofit/>
              </a:bodyPr>
              <a:lstStyle>
                <a:lvl1pPr marL="263525" marR="0" indent="-263525" algn="l" defTabSz="719137" rtl="0" latinLnBrk="0">
                  <a:lnSpc>
                    <a:spcPct val="90000"/>
                  </a:lnSpc>
                  <a:spcBef>
                    <a:spcPts val="1200"/>
                  </a:spcBef>
                  <a:spcAft>
                    <a:spcPts val="0"/>
                  </a:spcAft>
                  <a:buClr>
                    <a:schemeClr val="accent1"/>
                  </a:buClr>
                  <a:buSzPct val="100000"/>
                  <a:buFontTx/>
                  <a:buChar char="▪"/>
                  <a:tabLst/>
                  <a:defRPr sz="1600" b="0" i="0" u="none" strike="noStrike" cap="none" spc="0" baseline="0">
                    <a:solidFill>
                      <a:srgbClr val="000000"/>
                    </a:solidFill>
                    <a:uFillTx/>
                    <a:latin typeface="Arial"/>
                    <a:ea typeface="Arial"/>
                    <a:cs typeface="Arial"/>
                    <a:sym typeface="Arial"/>
                  </a:defRPr>
                </a:lvl1pPr>
                <a:lvl2pPr marL="538162" marR="0" indent="-274638" algn="l" defTabSz="719137" rtl="0" latinLnBrk="0">
                  <a:lnSpc>
                    <a:spcPct val="90000"/>
                  </a:lnSpc>
                  <a:spcBef>
                    <a:spcPts val="1200"/>
                  </a:spcBef>
                  <a:spcAft>
                    <a:spcPts val="0"/>
                  </a:spcAft>
                  <a:buClr>
                    <a:schemeClr val="accent1"/>
                  </a:buClr>
                  <a:buSzPct val="100000"/>
                  <a:buFontTx/>
                  <a:buChar char="▪"/>
                  <a:tabLst/>
                  <a:defRPr sz="1600" b="0" i="0" u="none" strike="noStrike" cap="none" spc="0" baseline="0">
                    <a:solidFill>
                      <a:srgbClr val="000000"/>
                    </a:solidFill>
                    <a:uFillTx/>
                    <a:latin typeface="Arial"/>
                    <a:ea typeface="Arial"/>
                    <a:cs typeface="Arial"/>
                    <a:sym typeface="Arial"/>
                  </a:defRPr>
                </a:lvl2pPr>
                <a:lvl3pPr marL="0" marR="0" indent="0" algn="l" defTabSz="719137" rtl="0" latinLnBrk="0">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3pPr>
                <a:lvl4pPr marL="0" marR="0" indent="0" algn="l" defTabSz="719137" rtl="0" latinLnBrk="0">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4pPr>
                <a:lvl5pPr marL="263525" marR="0" indent="-263525" algn="l" defTabSz="719137" rtl="0" latinLnBrk="0">
                  <a:lnSpc>
                    <a:spcPct val="90000"/>
                  </a:lnSpc>
                  <a:spcBef>
                    <a:spcPts val="1200"/>
                  </a:spcBef>
                  <a:spcAft>
                    <a:spcPts val="0"/>
                  </a:spcAft>
                  <a:buClr>
                    <a:schemeClr val="accent1"/>
                  </a:buClr>
                  <a:buSzPct val="100000"/>
                  <a:buFont typeface="Wingdings"/>
                  <a:buAutoNum type="arabicPeriod"/>
                  <a:tabLst/>
                  <a:defRPr sz="1600" b="0" i="0" u="none" strike="noStrike" cap="none" spc="0" baseline="0">
                    <a:solidFill>
                      <a:srgbClr val="000000"/>
                    </a:solidFill>
                    <a:uFillTx/>
                    <a:latin typeface="Arial"/>
                    <a:ea typeface="Arial"/>
                    <a:cs typeface="Arial"/>
                    <a:sym typeface="Arial"/>
                  </a:defRPr>
                </a:lvl5pPr>
                <a:lvl6pPr marL="538162" marR="0" indent="-276225" algn="l" defTabSz="719137" rtl="0" latinLnBrk="0">
                  <a:lnSpc>
                    <a:spcPct val="90000"/>
                  </a:lnSpc>
                  <a:spcBef>
                    <a:spcPts val="1200"/>
                  </a:spcBef>
                  <a:spcAft>
                    <a:spcPts val="0"/>
                  </a:spcAft>
                  <a:buClr>
                    <a:schemeClr val="accent1"/>
                  </a:buClr>
                  <a:buSzPct val="100000"/>
                  <a:buFont typeface="Wingdings"/>
                  <a:buAutoNum type="alphaLcPeriod"/>
                  <a:tabLst/>
                  <a:defRPr sz="1600" b="0" i="0" u="none" strike="noStrike" cap="none" spc="0" baseline="0">
                    <a:solidFill>
                      <a:srgbClr val="000000"/>
                    </a:solidFill>
                    <a:uFillTx/>
                    <a:latin typeface="Arial"/>
                    <a:ea typeface="Arial"/>
                    <a:cs typeface="Arial"/>
                    <a:sym typeface="Arial"/>
                  </a:defRPr>
                </a:lvl6pPr>
                <a:lvl7pPr marL="538162" marR="0" indent="-276225" algn="l" defTabSz="719137" rtl="0" latinLnBrk="0">
                  <a:lnSpc>
                    <a:spcPct val="90000"/>
                  </a:lnSpc>
                  <a:spcBef>
                    <a:spcPts val="1200"/>
                  </a:spcBef>
                  <a:spcAft>
                    <a:spcPts val="0"/>
                  </a:spcAft>
                  <a:buClr>
                    <a:schemeClr val="accent1"/>
                  </a:buClr>
                  <a:buSzPct val="100000"/>
                  <a:buFontTx/>
                  <a:buChar char="▪"/>
                  <a:tabLst/>
                  <a:defRPr sz="1600" b="0" i="0" u="none" strike="noStrike" cap="none" spc="0" baseline="0">
                    <a:solidFill>
                      <a:srgbClr val="000000"/>
                    </a:solidFill>
                    <a:uFillTx/>
                    <a:latin typeface="Arial"/>
                    <a:ea typeface="Arial"/>
                    <a:cs typeface="Arial"/>
                    <a:sym typeface="Arial"/>
                  </a:defRPr>
                </a:lvl7pPr>
                <a:lvl8pPr marL="0" marR="0" indent="0" algn="l" defTabSz="719137" rtl="0" latinLnBrk="0">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8pPr>
                <a:lvl9pPr marL="0" marR="0" indent="0" algn="l" defTabSz="719137" rtl="0" latinLnBrk="0">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9pPr>
              </a:lstStyle>
              <a:p>
                <a:pPr marL="0" indent="0" algn="ctr" hangingPunct="1">
                  <a:buNone/>
                </a:pPr>
                <a:r>
                  <a:rPr lang="en-US" dirty="0">
                    <a:solidFill>
                      <a:schemeClr val="accent1"/>
                    </a:solidFill>
                  </a:rPr>
                  <a:t>Academic Ecosystem</a:t>
                </a:r>
              </a:p>
              <a:p>
                <a:pPr marL="0" indent="0" hangingPunct="1">
                  <a:buNone/>
                </a:pPr>
                <a:endParaRPr lang="en-US" dirty="0">
                  <a:solidFill>
                    <a:schemeClr val="accent1"/>
                  </a:solidFill>
                </a:endParaRPr>
              </a:p>
            </p:txBody>
          </p:sp>
          <p:pic>
            <p:nvPicPr>
              <p:cNvPr id="3080" name="Picture 8" descr="High Performance Computing (HPC) on OpenStack: a few recommendations.">
                <a:extLst>
                  <a:ext uri="{FF2B5EF4-FFF2-40B4-BE49-F238E27FC236}">
                    <a16:creationId xmlns:a16="http://schemas.microsoft.com/office/drawing/2014/main" id="{68A7C93F-0770-4C14-AEDF-046315ED506F}"/>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951240" y="3286437"/>
                <a:ext cx="2084891" cy="1391645"/>
              </a:xfrm>
              <a:prstGeom prst="rect">
                <a:avLst/>
              </a:prstGeom>
              <a:noFill/>
              <a:extLst>
                <a:ext uri="{909E8E84-426E-40DD-AFC4-6F175D3DCCD1}">
                  <a14:hiddenFill xmlns:a14="http://schemas.microsoft.com/office/drawing/2010/main">
                    <a:solidFill>
                      <a:srgbClr val="FFFFFF"/>
                    </a:solidFill>
                  </a14:hiddenFill>
                </a:ext>
              </a:extLst>
            </p:spPr>
          </p:pic>
        </p:grpSp>
        <p:sp>
          <p:nvSpPr>
            <p:cNvPr id="39" name="Tijdelijke aanduiding voor verticale tekst 10">
              <a:extLst>
                <a:ext uri="{FF2B5EF4-FFF2-40B4-BE49-F238E27FC236}">
                  <a16:creationId xmlns:a16="http://schemas.microsoft.com/office/drawing/2014/main" id="{CD65944C-D73B-4433-B794-67B899BAA20F}"/>
                </a:ext>
              </a:extLst>
            </p:cNvPr>
            <p:cNvSpPr txBox="1">
              <a:spLocks/>
            </p:cNvSpPr>
            <p:nvPr/>
          </p:nvSpPr>
          <p:spPr>
            <a:xfrm>
              <a:off x="1193898" y="1681837"/>
              <a:ext cx="2605122" cy="2941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rmAutofit/>
            </a:bodyPr>
            <a:lstStyle>
              <a:lvl1pPr marL="263525" marR="0" indent="-263525" algn="l" defTabSz="719137" rtl="0" latinLnBrk="0">
                <a:lnSpc>
                  <a:spcPct val="90000"/>
                </a:lnSpc>
                <a:spcBef>
                  <a:spcPts val="1200"/>
                </a:spcBef>
                <a:spcAft>
                  <a:spcPts val="0"/>
                </a:spcAft>
                <a:buClr>
                  <a:schemeClr val="accent1"/>
                </a:buClr>
                <a:buSzPct val="100000"/>
                <a:buFontTx/>
                <a:buChar char="▪"/>
                <a:tabLst/>
                <a:defRPr sz="1600" b="0" i="0" u="none" strike="noStrike" cap="none" spc="0" baseline="0">
                  <a:solidFill>
                    <a:srgbClr val="000000"/>
                  </a:solidFill>
                  <a:uFillTx/>
                  <a:latin typeface="Arial"/>
                  <a:ea typeface="Arial"/>
                  <a:cs typeface="Arial"/>
                  <a:sym typeface="Arial"/>
                </a:defRPr>
              </a:lvl1pPr>
              <a:lvl2pPr marL="538162" marR="0" indent="-274638" algn="l" defTabSz="719137" rtl="0" latinLnBrk="0">
                <a:lnSpc>
                  <a:spcPct val="90000"/>
                </a:lnSpc>
                <a:spcBef>
                  <a:spcPts val="1200"/>
                </a:spcBef>
                <a:spcAft>
                  <a:spcPts val="0"/>
                </a:spcAft>
                <a:buClr>
                  <a:schemeClr val="accent1"/>
                </a:buClr>
                <a:buSzPct val="100000"/>
                <a:buFontTx/>
                <a:buChar char="▪"/>
                <a:tabLst/>
                <a:defRPr sz="1600" b="0" i="0" u="none" strike="noStrike" cap="none" spc="0" baseline="0">
                  <a:solidFill>
                    <a:srgbClr val="000000"/>
                  </a:solidFill>
                  <a:uFillTx/>
                  <a:latin typeface="Arial"/>
                  <a:ea typeface="Arial"/>
                  <a:cs typeface="Arial"/>
                  <a:sym typeface="Arial"/>
                </a:defRPr>
              </a:lvl2pPr>
              <a:lvl3pPr marL="0" marR="0" indent="0" algn="l" defTabSz="719137" rtl="0" latinLnBrk="0">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3pPr>
              <a:lvl4pPr marL="0" marR="0" indent="0" algn="l" defTabSz="719137" rtl="0" latinLnBrk="0">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4pPr>
              <a:lvl5pPr marL="263525" marR="0" indent="-263525" algn="l" defTabSz="719137" rtl="0" latinLnBrk="0">
                <a:lnSpc>
                  <a:spcPct val="90000"/>
                </a:lnSpc>
                <a:spcBef>
                  <a:spcPts val="1200"/>
                </a:spcBef>
                <a:spcAft>
                  <a:spcPts val="0"/>
                </a:spcAft>
                <a:buClr>
                  <a:schemeClr val="accent1"/>
                </a:buClr>
                <a:buSzPct val="100000"/>
                <a:buFont typeface="Wingdings"/>
                <a:buAutoNum type="arabicPeriod"/>
                <a:tabLst/>
                <a:defRPr sz="1600" b="0" i="0" u="none" strike="noStrike" cap="none" spc="0" baseline="0">
                  <a:solidFill>
                    <a:srgbClr val="000000"/>
                  </a:solidFill>
                  <a:uFillTx/>
                  <a:latin typeface="Arial"/>
                  <a:ea typeface="Arial"/>
                  <a:cs typeface="Arial"/>
                  <a:sym typeface="Arial"/>
                </a:defRPr>
              </a:lvl5pPr>
              <a:lvl6pPr marL="538162" marR="0" indent="-276225" algn="l" defTabSz="719137" rtl="0" latinLnBrk="0">
                <a:lnSpc>
                  <a:spcPct val="90000"/>
                </a:lnSpc>
                <a:spcBef>
                  <a:spcPts val="1200"/>
                </a:spcBef>
                <a:spcAft>
                  <a:spcPts val="0"/>
                </a:spcAft>
                <a:buClr>
                  <a:schemeClr val="accent1"/>
                </a:buClr>
                <a:buSzPct val="100000"/>
                <a:buFont typeface="Wingdings"/>
                <a:buAutoNum type="alphaLcPeriod"/>
                <a:tabLst/>
                <a:defRPr sz="1600" b="0" i="0" u="none" strike="noStrike" cap="none" spc="0" baseline="0">
                  <a:solidFill>
                    <a:srgbClr val="000000"/>
                  </a:solidFill>
                  <a:uFillTx/>
                  <a:latin typeface="Arial"/>
                  <a:ea typeface="Arial"/>
                  <a:cs typeface="Arial"/>
                  <a:sym typeface="Arial"/>
                </a:defRPr>
              </a:lvl6pPr>
              <a:lvl7pPr marL="538162" marR="0" indent="-276225" algn="l" defTabSz="719137" rtl="0" latinLnBrk="0">
                <a:lnSpc>
                  <a:spcPct val="90000"/>
                </a:lnSpc>
                <a:spcBef>
                  <a:spcPts val="1200"/>
                </a:spcBef>
                <a:spcAft>
                  <a:spcPts val="0"/>
                </a:spcAft>
                <a:buClr>
                  <a:schemeClr val="accent1"/>
                </a:buClr>
                <a:buSzPct val="100000"/>
                <a:buFontTx/>
                <a:buChar char="▪"/>
                <a:tabLst/>
                <a:defRPr sz="1600" b="0" i="0" u="none" strike="noStrike" cap="none" spc="0" baseline="0">
                  <a:solidFill>
                    <a:srgbClr val="000000"/>
                  </a:solidFill>
                  <a:uFillTx/>
                  <a:latin typeface="Arial"/>
                  <a:ea typeface="Arial"/>
                  <a:cs typeface="Arial"/>
                  <a:sym typeface="Arial"/>
                </a:defRPr>
              </a:lvl7pPr>
              <a:lvl8pPr marL="0" marR="0" indent="0" algn="l" defTabSz="719137" rtl="0" latinLnBrk="0">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8pPr>
              <a:lvl9pPr marL="0" marR="0" indent="0" algn="l" defTabSz="719137" rtl="0" latinLnBrk="0">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9pPr>
            </a:lstStyle>
            <a:p>
              <a:pPr marL="0" indent="0" algn="ctr" hangingPunct="1">
                <a:buNone/>
              </a:pPr>
              <a:r>
                <a:rPr lang="en-US" dirty="0">
                  <a:solidFill>
                    <a:schemeClr val="tx1"/>
                  </a:solidFill>
                </a:rPr>
                <a:t>[169 pages]</a:t>
              </a:r>
            </a:p>
            <a:p>
              <a:pPr marL="0" indent="0" hangingPunct="1">
                <a:buNone/>
              </a:pPr>
              <a:endParaRPr lang="en-US" dirty="0">
                <a:solidFill>
                  <a:schemeClr val="accent1"/>
                </a:solidFill>
              </a:endParaRPr>
            </a:p>
          </p:txBody>
        </p:sp>
        <p:sp>
          <p:nvSpPr>
            <p:cNvPr id="40" name="Tijdelijke aanduiding voor verticale tekst 10">
              <a:extLst>
                <a:ext uri="{FF2B5EF4-FFF2-40B4-BE49-F238E27FC236}">
                  <a16:creationId xmlns:a16="http://schemas.microsoft.com/office/drawing/2014/main" id="{5876165C-7351-488F-B8A6-99FC7DEF5478}"/>
                </a:ext>
              </a:extLst>
            </p:cNvPr>
            <p:cNvSpPr txBox="1">
              <a:spLocks/>
            </p:cNvSpPr>
            <p:nvPr/>
          </p:nvSpPr>
          <p:spPr>
            <a:xfrm>
              <a:off x="1193898" y="2460235"/>
              <a:ext cx="2605122" cy="2941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rmAutofit/>
            </a:bodyPr>
            <a:lstStyle>
              <a:lvl1pPr marL="263525" marR="0" indent="-263525" algn="l" defTabSz="719137" rtl="0" latinLnBrk="0">
                <a:lnSpc>
                  <a:spcPct val="90000"/>
                </a:lnSpc>
                <a:spcBef>
                  <a:spcPts val="1200"/>
                </a:spcBef>
                <a:spcAft>
                  <a:spcPts val="0"/>
                </a:spcAft>
                <a:buClr>
                  <a:schemeClr val="accent1"/>
                </a:buClr>
                <a:buSzPct val="100000"/>
                <a:buFontTx/>
                <a:buChar char="▪"/>
                <a:tabLst/>
                <a:defRPr sz="1600" b="0" i="0" u="none" strike="noStrike" cap="none" spc="0" baseline="0">
                  <a:solidFill>
                    <a:srgbClr val="000000"/>
                  </a:solidFill>
                  <a:uFillTx/>
                  <a:latin typeface="Arial"/>
                  <a:ea typeface="Arial"/>
                  <a:cs typeface="Arial"/>
                  <a:sym typeface="Arial"/>
                </a:defRPr>
              </a:lvl1pPr>
              <a:lvl2pPr marL="538162" marR="0" indent="-274638" algn="l" defTabSz="719137" rtl="0" latinLnBrk="0">
                <a:lnSpc>
                  <a:spcPct val="90000"/>
                </a:lnSpc>
                <a:spcBef>
                  <a:spcPts val="1200"/>
                </a:spcBef>
                <a:spcAft>
                  <a:spcPts val="0"/>
                </a:spcAft>
                <a:buClr>
                  <a:schemeClr val="accent1"/>
                </a:buClr>
                <a:buSzPct val="100000"/>
                <a:buFontTx/>
                <a:buChar char="▪"/>
                <a:tabLst/>
                <a:defRPr sz="1600" b="0" i="0" u="none" strike="noStrike" cap="none" spc="0" baseline="0">
                  <a:solidFill>
                    <a:srgbClr val="000000"/>
                  </a:solidFill>
                  <a:uFillTx/>
                  <a:latin typeface="Arial"/>
                  <a:ea typeface="Arial"/>
                  <a:cs typeface="Arial"/>
                  <a:sym typeface="Arial"/>
                </a:defRPr>
              </a:lvl2pPr>
              <a:lvl3pPr marL="0" marR="0" indent="0" algn="l" defTabSz="719137" rtl="0" latinLnBrk="0">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3pPr>
              <a:lvl4pPr marL="0" marR="0" indent="0" algn="l" defTabSz="719137" rtl="0" latinLnBrk="0">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4pPr>
              <a:lvl5pPr marL="263525" marR="0" indent="-263525" algn="l" defTabSz="719137" rtl="0" latinLnBrk="0">
                <a:lnSpc>
                  <a:spcPct val="90000"/>
                </a:lnSpc>
                <a:spcBef>
                  <a:spcPts val="1200"/>
                </a:spcBef>
                <a:spcAft>
                  <a:spcPts val="0"/>
                </a:spcAft>
                <a:buClr>
                  <a:schemeClr val="accent1"/>
                </a:buClr>
                <a:buSzPct val="100000"/>
                <a:buFont typeface="Wingdings"/>
                <a:buAutoNum type="arabicPeriod"/>
                <a:tabLst/>
                <a:defRPr sz="1600" b="0" i="0" u="none" strike="noStrike" cap="none" spc="0" baseline="0">
                  <a:solidFill>
                    <a:srgbClr val="000000"/>
                  </a:solidFill>
                  <a:uFillTx/>
                  <a:latin typeface="Arial"/>
                  <a:ea typeface="Arial"/>
                  <a:cs typeface="Arial"/>
                  <a:sym typeface="Arial"/>
                </a:defRPr>
              </a:lvl5pPr>
              <a:lvl6pPr marL="538162" marR="0" indent="-276225" algn="l" defTabSz="719137" rtl="0" latinLnBrk="0">
                <a:lnSpc>
                  <a:spcPct val="90000"/>
                </a:lnSpc>
                <a:spcBef>
                  <a:spcPts val="1200"/>
                </a:spcBef>
                <a:spcAft>
                  <a:spcPts val="0"/>
                </a:spcAft>
                <a:buClr>
                  <a:schemeClr val="accent1"/>
                </a:buClr>
                <a:buSzPct val="100000"/>
                <a:buFont typeface="Wingdings"/>
                <a:buAutoNum type="alphaLcPeriod"/>
                <a:tabLst/>
                <a:defRPr sz="1600" b="0" i="0" u="none" strike="noStrike" cap="none" spc="0" baseline="0">
                  <a:solidFill>
                    <a:srgbClr val="000000"/>
                  </a:solidFill>
                  <a:uFillTx/>
                  <a:latin typeface="Arial"/>
                  <a:ea typeface="Arial"/>
                  <a:cs typeface="Arial"/>
                  <a:sym typeface="Arial"/>
                </a:defRPr>
              </a:lvl6pPr>
              <a:lvl7pPr marL="538162" marR="0" indent="-276225" algn="l" defTabSz="719137" rtl="0" latinLnBrk="0">
                <a:lnSpc>
                  <a:spcPct val="90000"/>
                </a:lnSpc>
                <a:spcBef>
                  <a:spcPts val="1200"/>
                </a:spcBef>
                <a:spcAft>
                  <a:spcPts val="0"/>
                </a:spcAft>
                <a:buClr>
                  <a:schemeClr val="accent1"/>
                </a:buClr>
                <a:buSzPct val="100000"/>
                <a:buFontTx/>
                <a:buChar char="▪"/>
                <a:tabLst/>
                <a:defRPr sz="1600" b="0" i="0" u="none" strike="noStrike" cap="none" spc="0" baseline="0">
                  <a:solidFill>
                    <a:srgbClr val="000000"/>
                  </a:solidFill>
                  <a:uFillTx/>
                  <a:latin typeface="Arial"/>
                  <a:ea typeface="Arial"/>
                  <a:cs typeface="Arial"/>
                  <a:sym typeface="Arial"/>
                </a:defRPr>
              </a:lvl7pPr>
              <a:lvl8pPr marL="0" marR="0" indent="0" algn="l" defTabSz="719137" rtl="0" latinLnBrk="0">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8pPr>
              <a:lvl9pPr marL="0" marR="0" indent="0" algn="l" defTabSz="719137" rtl="0" latinLnBrk="0">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9pPr>
            </a:lstStyle>
            <a:p>
              <a:pPr marL="0" indent="0" algn="ctr" hangingPunct="1">
                <a:buNone/>
              </a:pPr>
              <a:r>
                <a:rPr lang="en-US" dirty="0">
                  <a:solidFill>
                    <a:schemeClr val="tx1"/>
                  </a:solidFill>
                </a:rPr>
                <a:t>[104 pages]</a:t>
              </a:r>
            </a:p>
            <a:p>
              <a:pPr marL="0" indent="0" hangingPunct="1">
                <a:buNone/>
              </a:pPr>
              <a:endParaRPr lang="en-US" dirty="0">
                <a:solidFill>
                  <a:schemeClr val="accent1"/>
                </a:solidFill>
              </a:endParaRPr>
            </a:p>
          </p:txBody>
        </p:sp>
        <p:sp>
          <p:nvSpPr>
            <p:cNvPr id="41" name="Tijdelijke aanduiding voor verticale tekst 10">
              <a:extLst>
                <a:ext uri="{FF2B5EF4-FFF2-40B4-BE49-F238E27FC236}">
                  <a16:creationId xmlns:a16="http://schemas.microsoft.com/office/drawing/2014/main" id="{B594214C-5126-45D0-8716-7A73FFE96BAC}"/>
                </a:ext>
              </a:extLst>
            </p:cNvPr>
            <p:cNvSpPr txBox="1">
              <a:spLocks/>
            </p:cNvSpPr>
            <p:nvPr/>
          </p:nvSpPr>
          <p:spPr>
            <a:xfrm>
              <a:off x="1193898" y="4259568"/>
              <a:ext cx="2605122" cy="2941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rmAutofit/>
            </a:bodyPr>
            <a:lstStyle>
              <a:lvl1pPr marL="263525" marR="0" indent="-263525" algn="l" defTabSz="719137" rtl="0" latinLnBrk="0">
                <a:lnSpc>
                  <a:spcPct val="90000"/>
                </a:lnSpc>
                <a:spcBef>
                  <a:spcPts val="1200"/>
                </a:spcBef>
                <a:spcAft>
                  <a:spcPts val="0"/>
                </a:spcAft>
                <a:buClr>
                  <a:schemeClr val="accent1"/>
                </a:buClr>
                <a:buSzPct val="100000"/>
                <a:buFontTx/>
                <a:buChar char="▪"/>
                <a:tabLst/>
                <a:defRPr sz="1600" b="0" i="0" u="none" strike="noStrike" cap="none" spc="0" baseline="0">
                  <a:solidFill>
                    <a:srgbClr val="000000"/>
                  </a:solidFill>
                  <a:uFillTx/>
                  <a:latin typeface="Arial"/>
                  <a:ea typeface="Arial"/>
                  <a:cs typeface="Arial"/>
                  <a:sym typeface="Arial"/>
                </a:defRPr>
              </a:lvl1pPr>
              <a:lvl2pPr marL="538162" marR="0" indent="-274638" algn="l" defTabSz="719137" rtl="0" latinLnBrk="0">
                <a:lnSpc>
                  <a:spcPct val="90000"/>
                </a:lnSpc>
                <a:spcBef>
                  <a:spcPts val="1200"/>
                </a:spcBef>
                <a:spcAft>
                  <a:spcPts val="0"/>
                </a:spcAft>
                <a:buClr>
                  <a:schemeClr val="accent1"/>
                </a:buClr>
                <a:buSzPct val="100000"/>
                <a:buFontTx/>
                <a:buChar char="▪"/>
                <a:tabLst/>
                <a:defRPr sz="1600" b="0" i="0" u="none" strike="noStrike" cap="none" spc="0" baseline="0">
                  <a:solidFill>
                    <a:srgbClr val="000000"/>
                  </a:solidFill>
                  <a:uFillTx/>
                  <a:latin typeface="Arial"/>
                  <a:ea typeface="Arial"/>
                  <a:cs typeface="Arial"/>
                  <a:sym typeface="Arial"/>
                </a:defRPr>
              </a:lvl2pPr>
              <a:lvl3pPr marL="0" marR="0" indent="0" algn="l" defTabSz="719137" rtl="0" latinLnBrk="0">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3pPr>
              <a:lvl4pPr marL="0" marR="0" indent="0" algn="l" defTabSz="719137" rtl="0" latinLnBrk="0">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4pPr>
              <a:lvl5pPr marL="263525" marR="0" indent="-263525" algn="l" defTabSz="719137" rtl="0" latinLnBrk="0">
                <a:lnSpc>
                  <a:spcPct val="90000"/>
                </a:lnSpc>
                <a:spcBef>
                  <a:spcPts val="1200"/>
                </a:spcBef>
                <a:spcAft>
                  <a:spcPts val="0"/>
                </a:spcAft>
                <a:buClr>
                  <a:schemeClr val="accent1"/>
                </a:buClr>
                <a:buSzPct val="100000"/>
                <a:buFont typeface="Wingdings"/>
                <a:buAutoNum type="arabicPeriod"/>
                <a:tabLst/>
                <a:defRPr sz="1600" b="0" i="0" u="none" strike="noStrike" cap="none" spc="0" baseline="0">
                  <a:solidFill>
                    <a:srgbClr val="000000"/>
                  </a:solidFill>
                  <a:uFillTx/>
                  <a:latin typeface="Arial"/>
                  <a:ea typeface="Arial"/>
                  <a:cs typeface="Arial"/>
                  <a:sym typeface="Arial"/>
                </a:defRPr>
              </a:lvl5pPr>
              <a:lvl6pPr marL="538162" marR="0" indent="-276225" algn="l" defTabSz="719137" rtl="0" latinLnBrk="0">
                <a:lnSpc>
                  <a:spcPct val="90000"/>
                </a:lnSpc>
                <a:spcBef>
                  <a:spcPts val="1200"/>
                </a:spcBef>
                <a:spcAft>
                  <a:spcPts val="0"/>
                </a:spcAft>
                <a:buClr>
                  <a:schemeClr val="accent1"/>
                </a:buClr>
                <a:buSzPct val="100000"/>
                <a:buFont typeface="Wingdings"/>
                <a:buAutoNum type="alphaLcPeriod"/>
                <a:tabLst/>
                <a:defRPr sz="1600" b="0" i="0" u="none" strike="noStrike" cap="none" spc="0" baseline="0">
                  <a:solidFill>
                    <a:srgbClr val="000000"/>
                  </a:solidFill>
                  <a:uFillTx/>
                  <a:latin typeface="Arial"/>
                  <a:ea typeface="Arial"/>
                  <a:cs typeface="Arial"/>
                  <a:sym typeface="Arial"/>
                </a:defRPr>
              </a:lvl6pPr>
              <a:lvl7pPr marL="538162" marR="0" indent="-276225" algn="l" defTabSz="719137" rtl="0" latinLnBrk="0">
                <a:lnSpc>
                  <a:spcPct val="90000"/>
                </a:lnSpc>
                <a:spcBef>
                  <a:spcPts val="1200"/>
                </a:spcBef>
                <a:spcAft>
                  <a:spcPts val="0"/>
                </a:spcAft>
                <a:buClr>
                  <a:schemeClr val="accent1"/>
                </a:buClr>
                <a:buSzPct val="100000"/>
                <a:buFontTx/>
                <a:buChar char="▪"/>
                <a:tabLst/>
                <a:defRPr sz="1600" b="0" i="0" u="none" strike="noStrike" cap="none" spc="0" baseline="0">
                  <a:solidFill>
                    <a:srgbClr val="000000"/>
                  </a:solidFill>
                  <a:uFillTx/>
                  <a:latin typeface="Arial"/>
                  <a:ea typeface="Arial"/>
                  <a:cs typeface="Arial"/>
                  <a:sym typeface="Arial"/>
                </a:defRPr>
              </a:lvl7pPr>
              <a:lvl8pPr marL="0" marR="0" indent="0" algn="l" defTabSz="719137" rtl="0" latinLnBrk="0">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8pPr>
              <a:lvl9pPr marL="0" marR="0" indent="0" algn="l" defTabSz="719137" rtl="0" latinLnBrk="0">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9pPr>
            </a:lstStyle>
            <a:p>
              <a:pPr marL="0" indent="0" algn="ctr" hangingPunct="1">
                <a:buNone/>
              </a:pPr>
              <a:r>
                <a:rPr lang="en-US" dirty="0">
                  <a:solidFill>
                    <a:schemeClr val="tx1"/>
                  </a:solidFill>
                </a:rPr>
                <a:t>[60 pages]</a:t>
              </a:r>
            </a:p>
            <a:p>
              <a:pPr marL="0" indent="0" hangingPunct="1">
                <a:buNone/>
              </a:pPr>
              <a:endParaRPr lang="en-US" dirty="0">
                <a:solidFill>
                  <a:schemeClr val="accent1"/>
                </a:solidFill>
              </a:endParaRPr>
            </a:p>
          </p:txBody>
        </p:sp>
      </p:grpSp>
      <p:grpSp>
        <p:nvGrpSpPr>
          <p:cNvPr id="3141" name="Group 3140">
            <a:extLst>
              <a:ext uri="{FF2B5EF4-FFF2-40B4-BE49-F238E27FC236}">
                <a16:creationId xmlns:a16="http://schemas.microsoft.com/office/drawing/2014/main" id="{72A27FB5-5C3E-45BA-909D-69F5AD9F632E}"/>
              </a:ext>
            </a:extLst>
          </p:cNvPr>
          <p:cNvGrpSpPr/>
          <p:nvPr/>
        </p:nvGrpSpPr>
        <p:grpSpPr>
          <a:xfrm>
            <a:off x="8832850" y="959299"/>
            <a:ext cx="3193869" cy="3778331"/>
            <a:chOff x="8666939" y="731979"/>
            <a:chExt cx="3193869" cy="3778331"/>
          </a:xfrm>
        </p:grpSpPr>
        <p:sp>
          <p:nvSpPr>
            <p:cNvPr id="23" name="Tijdelijke aanduiding voor verticale tekst 10">
              <a:extLst>
                <a:ext uri="{FF2B5EF4-FFF2-40B4-BE49-F238E27FC236}">
                  <a16:creationId xmlns:a16="http://schemas.microsoft.com/office/drawing/2014/main" id="{209D7074-0DCF-46ED-B159-F2610C80F684}"/>
                </a:ext>
              </a:extLst>
            </p:cNvPr>
            <p:cNvSpPr txBox="1">
              <a:spLocks/>
            </p:cNvSpPr>
            <p:nvPr/>
          </p:nvSpPr>
          <p:spPr>
            <a:xfrm>
              <a:off x="8666939" y="731979"/>
              <a:ext cx="2605122" cy="2941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rmAutofit/>
            </a:bodyPr>
            <a:lstStyle>
              <a:lvl1pPr marL="263525" marR="0" indent="-263525" algn="l" defTabSz="719137" rtl="0" latinLnBrk="0">
                <a:lnSpc>
                  <a:spcPct val="90000"/>
                </a:lnSpc>
                <a:spcBef>
                  <a:spcPts val="1200"/>
                </a:spcBef>
                <a:spcAft>
                  <a:spcPts val="0"/>
                </a:spcAft>
                <a:buClr>
                  <a:schemeClr val="accent1"/>
                </a:buClr>
                <a:buSzPct val="100000"/>
                <a:buFontTx/>
                <a:buChar char="▪"/>
                <a:tabLst/>
                <a:defRPr sz="1600" b="0" i="0" u="none" strike="noStrike" cap="none" spc="0" baseline="0">
                  <a:solidFill>
                    <a:srgbClr val="000000"/>
                  </a:solidFill>
                  <a:uFillTx/>
                  <a:latin typeface="Arial"/>
                  <a:ea typeface="Arial"/>
                  <a:cs typeface="Arial"/>
                  <a:sym typeface="Arial"/>
                </a:defRPr>
              </a:lvl1pPr>
              <a:lvl2pPr marL="538162" marR="0" indent="-274638" algn="l" defTabSz="719137" rtl="0" latinLnBrk="0">
                <a:lnSpc>
                  <a:spcPct val="90000"/>
                </a:lnSpc>
                <a:spcBef>
                  <a:spcPts val="1200"/>
                </a:spcBef>
                <a:spcAft>
                  <a:spcPts val="0"/>
                </a:spcAft>
                <a:buClr>
                  <a:schemeClr val="accent1"/>
                </a:buClr>
                <a:buSzPct val="100000"/>
                <a:buFontTx/>
                <a:buChar char="▪"/>
                <a:tabLst/>
                <a:defRPr sz="1600" b="0" i="0" u="none" strike="noStrike" cap="none" spc="0" baseline="0">
                  <a:solidFill>
                    <a:srgbClr val="000000"/>
                  </a:solidFill>
                  <a:uFillTx/>
                  <a:latin typeface="Arial"/>
                  <a:ea typeface="Arial"/>
                  <a:cs typeface="Arial"/>
                  <a:sym typeface="Arial"/>
                </a:defRPr>
              </a:lvl2pPr>
              <a:lvl3pPr marL="0" marR="0" indent="0" algn="l" defTabSz="719137" rtl="0" latinLnBrk="0">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3pPr>
              <a:lvl4pPr marL="0" marR="0" indent="0" algn="l" defTabSz="719137" rtl="0" latinLnBrk="0">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4pPr>
              <a:lvl5pPr marL="263525" marR="0" indent="-263525" algn="l" defTabSz="719137" rtl="0" latinLnBrk="0">
                <a:lnSpc>
                  <a:spcPct val="90000"/>
                </a:lnSpc>
                <a:spcBef>
                  <a:spcPts val="1200"/>
                </a:spcBef>
                <a:spcAft>
                  <a:spcPts val="0"/>
                </a:spcAft>
                <a:buClr>
                  <a:schemeClr val="accent1"/>
                </a:buClr>
                <a:buSzPct val="100000"/>
                <a:buFont typeface="Wingdings"/>
                <a:buAutoNum type="arabicPeriod"/>
                <a:tabLst/>
                <a:defRPr sz="1600" b="0" i="0" u="none" strike="noStrike" cap="none" spc="0" baseline="0">
                  <a:solidFill>
                    <a:srgbClr val="000000"/>
                  </a:solidFill>
                  <a:uFillTx/>
                  <a:latin typeface="Arial"/>
                  <a:ea typeface="Arial"/>
                  <a:cs typeface="Arial"/>
                  <a:sym typeface="Arial"/>
                </a:defRPr>
              </a:lvl5pPr>
              <a:lvl6pPr marL="538162" marR="0" indent="-276225" algn="l" defTabSz="719137" rtl="0" latinLnBrk="0">
                <a:lnSpc>
                  <a:spcPct val="90000"/>
                </a:lnSpc>
                <a:spcBef>
                  <a:spcPts val="1200"/>
                </a:spcBef>
                <a:spcAft>
                  <a:spcPts val="0"/>
                </a:spcAft>
                <a:buClr>
                  <a:schemeClr val="accent1"/>
                </a:buClr>
                <a:buSzPct val="100000"/>
                <a:buFont typeface="Wingdings"/>
                <a:buAutoNum type="alphaLcPeriod"/>
                <a:tabLst/>
                <a:defRPr sz="1600" b="0" i="0" u="none" strike="noStrike" cap="none" spc="0" baseline="0">
                  <a:solidFill>
                    <a:srgbClr val="000000"/>
                  </a:solidFill>
                  <a:uFillTx/>
                  <a:latin typeface="Arial"/>
                  <a:ea typeface="Arial"/>
                  <a:cs typeface="Arial"/>
                  <a:sym typeface="Arial"/>
                </a:defRPr>
              </a:lvl6pPr>
              <a:lvl7pPr marL="538162" marR="0" indent="-276225" algn="l" defTabSz="719137" rtl="0" latinLnBrk="0">
                <a:lnSpc>
                  <a:spcPct val="90000"/>
                </a:lnSpc>
                <a:spcBef>
                  <a:spcPts val="1200"/>
                </a:spcBef>
                <a:spcAft>
                  <a:spcPts val="0"/>
                </a:spcAft>
                <a:buClr>
                  <a:schemeClr val="accent1"/>
                </a:buClr>
                <a:buSzPct val="100000"/>
                <a:buFontTx/>
                <a:buChar char="▪"/>
                <a:tabLst/>
                <a:defRPr sz="1600" b="0" i="0" u="none" strike="noStrike" cap="none" spc="0" baseline="0">
                  <a:solidFill>
                    <a:srgbClr val="000000"/>
                  </a:solidFill>
                  <a:uFillTx/>
                  <a:latin typeface="Arial"/>
                  <a:ea typeface="Arial"/>
                  <a:cs typeface="Arial"/>
                  <a:sym typeface="Arial"/>
                </a:defRPr>
              </a:lvl7pPr>
              <a:lvl8pPr marL="0" marR="0" indent="0" algn="l" defTabSz="719137" rtl="0" latinLnBrk="0">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8pPr>
              <a:lvl9pPr marL="0" marR="0" indent="0" algn="l" defTabSz="719137" rtl="0" latinLnBrk="0">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9pPr>
            </a:lstStyle>
            <a:p>
              <a:pPr marL="0" indent="0" algn="ctr" hangingPunct="1">
                <a:buNone/>
              </a:pPr>
              <a:r>
                <a:rPr lang="en-US" dirty="0">
                  <a:solidFill>
                    <a:schemeClr val="accent1"/>
                  </a:solidFill>
                </a:rPr>
                <a:t>Student Ecosystem</a:t>
              </a:r>
            </a:p>
            <a:p>
              <a:pPr marL="0" indent="0" hangingPunct="1">
                <a:buNone/>
              </a:pPr>
              <a:endParaRPr lang="en-US" dirty="0">
                <a:solidFill>
                  <a:schemeClr val="accent1"/>
                </a:solidFill>
              </a:endParaRPr>
            </a:p>
          </p:txBody>
        </p:sp>
        <p:pic>
          <p:nvPicPr>
            <p:cNvPr id="15" name="Picture 14">
              <a:extLst>
                <a:ext uri="{FF2B5EF4-FFF2-40B4-BE49-F238E27FC236}">
                  <a16:creationId xmlns:a16="http://schemas.microsoft.com/office/drawing/2014/main" id="{22865E59-8CFE-43A6-AA20-27774F829C9C}"/>
                </a:ext>
              </a:extLst>
            </p:cNvPr>
            <p:cNvPicPr>
              <a:picLocks noChangeAspect="1"/>
            </p:cNvPicPr>
            <p:nvPr/>
          </p:nvPicPr>
          <p:blipFill>
            <a:blip r:embed="rId11"/>
            <a:stretch>
              <a:fillRect/>
            </a:stretch>
          </p:blipFill>
          <p:spPr>
            <a:xfrm>
              <a:off x="9969500" y="2771416"/>
              <a:ext cx="1891308" cy="1738894"/>
            </a:xfrm>
            <a:prstGeom prst="rect">
              <a:avLst/>
            </a:prstGeom>
          </p:spPr>
        </p:pic>
        <p:pic>
          <p:nvPicPr>
            <p:cNvPr id="3082" name="Picture 10" descr="HP Pavilion 13-bb0730ng - Notebookcheck.nl">
              <a:extLst>
                <a:ext uri="{FF2B5EF4-FFF2-40B4-BE49-F238E27FC236}">
                  <a16:creationId xmlns:a16="http://schemas.microsoft.com/office/drawing/2014/main" id="{2C257BB6-2CFE-435F-83BD-527BC8A9A4B6}"/>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flipH="1">
              <a:off x="8857476" y="1064391"/>
              <a:ext cx="2222500" cy="1828800"/>
            </a:xfrm>
            <a:prstGeom prst="rect">
              <a:avLst/>
            </a:prstGeom>
            <a:noFill/>
            <a:extLst>
              <a:ext uri="{909E8E84-426E-40DD-AFC4-6F175D3DCCD1}">
                <a14:hiddenFill xmlns:a14="http://schemas.microsoft.com/office/drawing/2010/main">
                  <a:solidFill>
                    <a:srgbClr val="FFFFFF"/>
                  </a:solidFill>
                </a14:hiddenFill>
              </a:ext>
            </a:extLst>
          </p:spPr>
        </p:pic>
        <p:pic>
          <p:nvPicPr>
            <p:cNvPr id="3088" name="Picture 16">
              <a:extLst>
                <a:ext uri="{FF2B5EF4-FFF2-40B4-BE49-F238E27FC236}">
                  <a16:creationId xmlns:a16="http://schemas.microsoft.com/office/drawing/2014/main" id="{4240E858-2701-4250-B435-BF1CE18BD675}"/>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8728559" y="2931408"/>
              <a:ext cx="1139661" cy="1139661"/>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31" name="Straight Arrow Connector 30">
            <a:extLst>
              <a:ext uri="{FF2B5EF4-FFF2-40B4-BE49-F238E27FC236}">
                <a16:creationId xmlns:a16="http://schemas.microsoft.com/office/drawing/2014/main" id="{EB52A402-4D04-4AC9-9CEA-2F45850B2459}"/>
              </a:ext>
            </a:extLst>
          </p:cNvPr>
          <p:cNvCxnSpPr/>
          <p:nvPr/>
        </p:nvCxnSpPr>
        <p:spPr>
          <a:xfrm>
            <a:off x="4475366" y="4500940"/>
            <a:ext cx="1162050" cy="779157"/>
          </a:xfrm>
          <a:prstGeom prst="straightConnector1">
            <a:avLst/>
          </a:prstGeom>
          <a:noFill/>
          <a:ln w="12700" cap="flat">
            <a:solidFill>
              <a:schemeClr val="accent1"/>
            </a:solidFill>
            <a:prstDash val="solid"/>
            <a:miter lim="800000"/>
            <a:tailEnd type="triangle"/>
          </a:ln>
          <a:effectLst/>
          <a:sp3d/>
        </p:spPr>
        <p:style>
          <a:lnRef idx="0">
            <a:scrgbClr r="0" g="0" b="0"/>
          </a:lnRef>
          <a:fillRef idx="0">
            <a:scrgbClr r="0" g="0" b="0"/>
          </a:fillRef>
          <a:effectRef idx="0">
            <a:scrgbClr r="0" g="0" b="0"/>
          </a:effectRef>
          <a:fontRef idx="none"/>
        </p:style>
      </p:cxnSp>
      <p:cxnSp>
        <p:nvCxnSpPr>
          <p:cNvPr id="51" name="Straight Arrow Connector 50">
            <a:extLst>
              <a:ext uri="{FF2B5EF4-FFF2-40B4-BE49-F238E27FC236}">
                <a16:creationId xmlns:a16="http://schemas.microsoft.com/office/drawing/2014/main" id="{6F24B702-C32B-4CEA-A285-39911AAE03A1}"/>
              </a:ext>
            </a:extLst>
          </p:cNvPr>
          <p:cNvCxnSpPr>
            <a:cxnSpLocks/>
          </p:cNvCxnSpPr>
          <p:nvPr/>
        </p:nvCxnSpPr>
        <p:spPr>
          <a:xfrm flipH="1">
            <a:off x="7707628" y="4324419"/>
            <a:ext cx="1483154" cy="859626"/>
          </a:xfrm>
          <a:prstGeom prst="straightConnector1">
            <a:avLst/>
          </a:prstGeom>
          <a:noFill/>
          <a:ln w="12700" cap="flat">
            <a:solidFill>
              <a:schemeClr val="accent1"/>
            </a:solidFill>
            <a:prstDash val="solid"/>
            <a:miter lim="800000"/>
            <a:tailEnd type="triangle"/>
          </a:ln>
          <a:effectLst/>
          <a:sp3d/>
        </p:spPr>
        <p:style>
          <a:lnRef idx="0">
            <a:scrgbClr r="0" g="0" b="0"/>
          </a:lnRef>
          <a:fillRef idx="0">
            <a:scrgbClr r="0" g="0" b="0"/>
          </a:fillRef>
          <a:effectRef idx="0">
            <a:scrgbClr r="0" g="0" b="0"/>
          </a:effectRef>
          <a:fontRef idx="none"/>
        </p:style>
      </p:cxnSp>
      <p:pic>
        <p:nvPicPr>
          <p:cNvPr id="28" name="Picture 27">
            <a:extLst>
              <a:ext uri="{FF2B5EF4-FFF2-40B4-BE49-F238E27FC236}">
                <a16:creationId xmlns:a16="http://schemas.microsoft.com/office/drawing/2014/main" id="{98ED523F-7233-4823-B7FC-DA8C7509C68C}"/>
              </a:ext>
            </a:extLst>
          </p:cNvPr>
          <p:cNvPicPr>
            <a:picLocks noChangeAspect="1"/>
          </p:cNvPicPr>
          <p:nvPr/>
        </p:nvPicPr>
        <p:blipFill>
          <a:blip r:embed="rId14"/>
          <a:stretch>
            <a:fillRect/>
          </a:stretch>
        </p:blipFill>
        <p:spPr>
          <a:xfrm>
            <a:off x="420396" y="3163139"/>
            <a:ext cx="4023870" cy="1244391"/>
          </a:xfrm>
          <a:prstGeom prst="rect">
            <a:avLst/>
          </a:prstGeom>
        </p:spPr>
      </p:pic>
    </p:spTree>
    <p:extLst>
      <p:ext uri="{BB962C8B-B14F-4D97-AF65-F5344CB8AC3E}">
        <p14:creationId xmlns:p14="http://schemas.microsoft.com/office/powerpoint/2010/main" val="1095360311"/>
      </p:ext>
    </p:extLst>
  </p:cSld>
  <p:clrMapOvr>
    <a:masterClrMapping/>
  </p:clrMapOvr>
  <mc:AlternateContent xmlns:mc="http://schemas.openxmlformats.org/markup-compatibility/2006" xmlns:p14="http://schemas.microsoft.com/office/powerpoint/2010/main">
    <mc:Choice Requires="p14">
      <p:transition spd="slow">
        <p:fade/>
      </p:transition>
    </mc:Choice>
    <mc:Fallback xmlns:a14="http://schemas.microsoft.com/office/drawing/2010/main" xmlns:m="http://schemas.openxmlformats.org/officeDocument/2006/math"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Chart, surface chart&#10;&#10;Description automatically generated">
            <a:extLst>
              <a:ext uri="{FF2B5EF4-FFF2-40B4-BE49-F238E27FC236}">
                <a16:creationId xmlns:a16="http://schemas.microsoft.com/office/drawing/2014/main" id="{BFDC0853-F4CA-4EF0-AEB6-18C349313D8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03505" y="4840784"/>
            <a:ext cx="2636030" cy="1977023"/>
          </a:xfrm>
          <a:prstGeom prst="rect">
            <a:avLst/>
          </a:prstGeom>
        </p:spPr>
      </p:pic>
      <p:sp>
        <p:nvSpPr>
          <p:cNvPr id="3157" name="Titel 9"/>
          <p:cNvSpPr txBox="1">
            <a:spLocks noGrp="1"/>
          </p:cNvSpPr>
          <p:nvPr>
            <p:ph type="title"/>
          </p:nvPr>
        </p:nvSpPr>
        <p:spPr>
          <a:xfrm>
            <a:off x="698499" y="741499"/>
            <a:ext cx="10775072" cy="490401"/>
          </a:xfrm>
          <a:prstGeom prst="rect">
            <a:avLst/>
          </a:prstGeom>
        </p:spPr>
        <p:txBody>
          <a:bodyPr/>
          <a:lstStyle>
            <a:lvl1pPr defTabSz="850391">
              <a:tabLst>
                <a:tab pos="1155700" algn="l"/>
              </a:tabLst>
              <a:defRPr sz="2976"/>
            </a:lvl1pPr>
          </a:lstStyle>
          <a:p>
            <a:r>
              <a:rPr lang="en-US" dirty="0"/>
              <a:t>Workshop overview</a:t>
            </a:r>
            <a:endParaRPr dirty="0"/>
          </a:p>
        </p:txBody>
      </p:sp>
      <p:sp>
        <p:nvSpPr>
          <p:cNvPr id="3158" name="Tijdelijke aanduiding voor verticale tekst 10"/>
          <p:cNvSpPr txBox="1">
            <a:spLocks noGrp="1"/>
          </p:cNvSpPr>
          <p:nvPr>
            <p:ph type="body" idx="1"/>
          </p:nvPr>
        </p:nvSpPr>
        <p:spPr>
          <a:xfrm>
            <a:off x="543112" y="1939083"/>
            <a:ext cx="8319096" cy="5379118"/>
          </a:xfrm>
          <a:prstGeom prst="rect">
            <a:avLst/>
          </a:prstGeom>
        </p:spPr>
        <p:txBody>
          <a:bodyPr/>
          <a:lstStyle/>
          <a:p>
            <a:pPr lvl="5" defTabSz="914400">
              <a:buFont typeface="+mj-lt"/>
              <a:buAutoNum type="arabicPeriod"/>
            </a:pPr>
            <a:r>
              <a:rPr lang="en-US" sz="2800" dirty="0"/>
              <a:t>Quick CFD and FVM introduction</a:t>
            </a:r>
          </a:p>
          <a:p>
            <a:pPr lvl="5" defTabSz="914400">
              <a:buFont typeface="+mj-lt"/>
              <a:buAutoNum type="arabicPeriod"/>
            </a:pPr>
            <a:r>
              <a:rPr lang="en-US" sz="2800" dirty="0"/>
              <a:t>Getting your hands dirty in CFD with </a:t>
            </a:r>
          </a:p>
          <a:p>
            <a:pPr lvl="5" defTabSz="914400">
              <a:buFont typeface="+mj-lt"/>
              <a:buAutoNum type="arabicPeriod"/>
            </a:pPr>
            <a:r>
              <a:rPr lang="en-US" sz="2800" dirty="0"/>
              <a:t>Ubuntu crash course (WSL)</a:t>
            </a:r>
          </a:p>
          <a:p>
            <a:pPr lvl="5" defTabSz="914400">
              <a:buFont typeface="+mj-lt"/>
              <a:buAutoNum type="arabicPeriod"/>
            </a:pPr>
            <a:r>
              <a:rPr lang="en-US" sz="2800" dirty="0"/>
              <a:t>Running your own 			          simulations in WSL </a:t>
            </a:r>
          </a:p>
          <a:p>
            <a:pPr lvl="5" defTabSz="914400">
              <a:buFont typeface="+mj-lt"/>
              <a:buAutoNum type="arabicPeriod"/>
            </a:pPr>
            <a:r>
              <a:rPr lang="en-US" sz="2800" dirty="0"/>
              <a:t>(Optional) Advanced topics in OpenFOAM CFD</a:t>
            </a:r>
          </a:p>
          <a:p>
            <a:pPr lvl="7" defTabSz="914400"/>
            <a:endParaRPr lang="en-US" dirty="0"/>
          </a:p>
        </p:txBody>
      </p:sp>
      <p:sp>
        <p:nvSpPr>
          <p:cNvPr id="3160" name="Tijdelijke aanduiding voor dianummer 5"/>
          <p:cNvSpPr txBox="1">
            <a:spLocks noGrp="1"/>
          </p:cNvSpPr>
          <p:nvPr>
            <p:ph type="sldNum" sz="quarter" idx="2"/>
          </p:nvPr>
        </p:nvSpPr>
        <p:spPr>
          <a:xfrm>
            <a:off x="11345000" y="6246130"/>
            <a:ext cx="127001" cy="17281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5</a:t>
            </a:fld>
            <a:endParaRPr/>
          </a:p>
        </p:txBody>
      </p:sp>
      <p:pic>
        <p:nvPicPr>
          <p:cNvPr id="8" name="Picture 14" descr="SimFlow - Overview, Competitors, and Employees | Apollo.io">
            <a:extLst>
              <a:ext uri="{FF2B5EF4-FFF2-40B4-BE49-F238E27FC236}">
                <a16:creationId xmlns:a16="http://schemas.microsoft.com/office/drawing/2014/main" id="{2AE97F85-7239-4DFE-A4F4-974E646F03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19701" y="1947947"/>
            <a:ext cx="1365413" cy="136541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0FBEA03D-1834-40F9-9E10-6CE7724DC115}"/>
              </a:ext>
            </a:extLst>
          </p:cNvPr>
          <p:cNvPicPr>
            <a:picLocks noChangeAspect="1"/>
          </p:cNvPicPr>
          <p:nvPr/>
        </p:nvPicPr>
        <p:blipFill>
          <a:blip r:embed="rId4"/>
          <a:stretch>
            <a:fillRect/>
          </a:stretch>
        </p:blipFill>
        <p:spPr>
          <a:xfrm>
            <a:off x="4114069" y="3276869"/>
            <a:ext cx="2883407" cy="852863"/>
          </a:xfrm>
          <a:prstGeom prst="rect">
            <a:avLst/>
          </a:prstGeom>
        </p:spPr>
      </p:pic>
      <p:sp>
        <p:nvSpPr>
          <p:cNvPr id="10" name="Tijdelijke aanduiding voor verticale tekst 10">
            <a:extLst>
              <a:ext uri="{FF2B5EF4-FFF2-40B4-BE49-F238E27FC236}">
                <a16:creationId xmlns:a16="http://schemas.microsoft.com/office/drawing/2014/main" id="{BA9BA6C8-F27D-4387-A81C-D53C63EFF81D}"/>
              </a:ext>
            </a:extLst>
          </p:cNvPr>
          <p:cNvSpPr txBox="1">
            <a:spLocks/>
          </p:cNvSpPr>
          <p:nvPr/>
        </p:nvSpPr>
        <p:spPr>
          <a:xfrm>
            <a:off x="1221051" y="3693068"/>
            <a:ext cx="10773502" cy="43564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rmAutofit/>
          </a:bodyPr>
          <a:lstStyle>
            <a:lvl1pPr marL="263525" marR="0" indent="-263525" algn="l" defTabSz="719137" rtl="0" latinLnBrk="0">
              <a:lnSpc>
                <a:spcPct val="90000"/>
              </a:lnSpc>
              <a:spcBef>
                <a:spcPts val="1200"/>
              </a:spcBef>
              <a:spcAft>
                <a:spcPts val="0"/>
              </a:spcAft>
              <a:buClr>
                <a:schemeClr val="accent1"/>
              </a:buClr>
              <a:buSzPct val="100000"/>
              <a:buFontTx/>
              <a:buChar char="▪"/>
              <a:tabLst/>
              <a:defRPr sz="1600" b="0" i="0" u="none" strike="noStrike" cap="none" spc="0" baseline="0">
                <a:solidFill>
                  <a:srgbClr val="000000"/>
                </a:solidFill>
                <a:uFillTx/>
                <a:latin typeface="Arial"/>
                <a:ea typeface="Arial"/>
                <a:cs typeface="Arial"/>
                <a:sym typeface="Arial"/>
              </a:defRPr>
            </a:lvl1pPr>
            <a:lvl2pPr marL="538162" marR="0" indent="-274638" algn="l" defTabSz="719137" rtl="0" latinLnBrk="0">
              <a:lnSpc>
                <a:spcPct val="90000"/>
              </a:lnSpc>
              <a:spcBef>
                <a:spcPts val="1200"/>
              </a:spcBef>
              <a:spcAft>
                <a:spcPts val="0"/>
              </a:spcAft>
              <a:buClr>
                <a:schemeClr val="accent1"/>
              </a:buClr>
              <a:buSzPct val="100000"/>
              <a:buFontTx/>
              <a:buChar char="▪"/>
              <a:tabLst/>
              <a:defRPr sz="1600" b="0" i="0" u="none" strike="noStrike" cap="none" spc="0" baseline="0">
                <a:solidFill>
                  <a:srgbClr val="000000"/>
                </a:solidFill>
                <a:uFillTx/>
                <a:latin typeface="Arial"/>
                <a:ea typeface="Arial"/>
                <a:cs typeface="Arial"/>
                <a:sym typeface="Arial"/>
              </a:defRPr>
            </a:lvl2pPr>
            <a:lvl3pPr marL="0" marR="0" indent="0" algn="l" defTabSz="719137" rtl="0" latinLnBrk="0">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3pPr>
            <a:lvl4pPr marL="0" marR="0" indent="0" algn="l" defTabSz="719137" rtl="0" latinLnBrk="0">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4pPr>
            <a:lvl5pPr marL="263525" marR="0" indent="-263525" algn="l" defTabSz="719137" rtl="0" latinLnBrk="0">
              <a:lnSpc>
                <a:spcPct val="90000"/>
              </a:lnSpc>
              <a:spcBef>
                <a:spcPts val="1200"/>
              </a:spcBef>
              <a:spcAft>
                <a:spcPts val="0"/>
              </a:spcAft>
              <a:buClr>
                <a:schemeClr val="accent1"/>
              </a:buClr>
              <a:buSzPct val="100000"/>
              <a:buFont typeface="Wingdings"/>
              <a:buAutoNum type="arabicPeriod"/>
              <a:tabLst/>
              <a:defRPr sz="1600" b="0" i="0" u="none" strike="noStrike" cap="none" spc="0" baseline="0">
                <a:solidFill>
                  <a:srgbClr val="000000"/>
                </a:solidFill>
                <a:uFillTx/>
                <a:latin typeface="Arial"/>
                <a:ea typeface="Arial"/>
                <a:cs typeface="Arial"/>
                <a:sym typeface="Arial"/>
              </a:defRPr>
            </a:lvl5pPr>
            <a:lvl6pPr marL="538162" marR="0" indent="-276225" algn="l" defTabSz="719137" rtl="0" latinLnBrk="0">
              <a:lnSpc>
                <a:spcPct val="90000"/>
              </a:lnSpc>
              <a:spcBef>
                <a:spcPts val="1200"/>
              </a:spcBef>
              <a:spcAft>
                <a:spcPts val="0"/>
              </a:spcAft>
              <a:buClr>
                <a:schemeClr val="accent1"/>
              </a:buClr>
              <a:buSzPct val="100000"/>
              <a:buFont typeface="Wingdings"/>
              <a:buAutoNum type="alphaLcPeriod"/>
              <a:tabLst/>
              <a:defRPr sz="1600" b="0" i="0" u="none" strike="noStrike" cap="none" spc="0" baseline="0">
                <a:solidFill>
                  <a:srgbClr val="000000"/>
                </a:solidFill>
                <a:uFillTx/>
                <a:latin typeface="Arial"/>
                <a:ea typeface="Arial"/>
                <a:cs typeface="Arial"/>
                <a:sym typeface="Arial"/>
              </a:defRPr>
            </a:lvl6pPr>
            <a:lvl7pPr marL="538162" marR="0" indent="-276225" algn="l" defTabSz="719137" rtl="0" latinLnBrk="0">
              <a:lnSpc>
                <a:spcPct val="90000"/>
              </a:lnSpc>
              <a:spcBef>
                <a:spcPts val="1200"/>
              </a:spcBef>
              <a:spcAft>
                <a:spcPts val="0"/>
              </a:spcAft>
              <a:buClr>
                <a:schemeClr val="accent1"/>
              </a:buClr>
              <a:buSzPct val="100000"/>
              <a:buFontTx/>
              <a:buChar char="▪"/>
              <a:tabLst/>
              <a:defRPr sz="1600" b="0" i="0" u="none" strike="noStrike" cap="none" spc="0" baseline="0">
                <a:solidFill>
                  <a:srgbClr val="000000"/>
                </a:solidFill>
                <a:uFillTx/>
                <a:latin typeface="Arial"/>
                <a:ea typeface="Arial"/>
                <a:cs typeface="Arial"/>
                <a:sym typeface="Arial"/>
              </a:defRPr>
            </a:lvl7pPr>
            <a:lvl8pPr marL="0" marR="0" indent="0" algn="l" defTabSz="719137" rtl="0" latinLnBrk="0">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8pPr>
            <a:lvl9pPr marL="0" marR="0" indent="0" algn="l" defTabSz="719137" rtl="0" latinLnBrk="0">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9pPr>
          </a:lstStyle>
          <a:p>
            <a:pPr marL="285750" lvl="7" indent="-285750" defTabSz="914400" hangingPunct="1">
              <a:buFont typeface="Arial" panose="020B0604020202020204" pitchFamily="34" charset="0"/>
              <a:buChar char="•"/>
            </a:pPr>
            <a:endParaRPr lang="en-US" dirty="0"/>
          </a:p>
        </p:txBody>
      </p:sp>
      <p:sp>
        <p:nvSpPr>
          <p:cNvPr id="11" name="Tijdelijke aanduiding voor verticale tekst 10">
            <a:extLst>
              <a:ext uri="{FF2B5EF4-FFF2-40B4-BE49-F238E27FC236}">
                <a16:creationId xmlns:a16="http://schemas.microsoft.com/office/drawing/2014/main" id="{F4CFBA5D-DBC5-4695-B494-BECC913D6EF4}"/>
              </a:ext>
            </a:extLst>
          </p:cNvPr>
          <p:cNvSpPr txBox="1">
            <a:spLocks/>
          </p:cNvSpPr>
          <p:nvPr/>
        </p:nvSpPr>
        <p:spPr>
          <a:xfrm>
            <a:off x="1493447" y="5100032"/>
            <a:ext cx="10773502" cy="43564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rmAutofit/>
          </a:bodyPr>
          <a:lstStyle>
            <a:lvl1pPr marL="263525" marR="0" indent="-263525" algn="l" defTabSz="719137" rtl="0" latinLnBrk="0">
              <a:lnSpc>
                <a:spcPct val="90000"/>
              </a:lnSpc>
              <a:spcBef>
                <a:spcPts val="1200"/>
              </a:spcBef>
              <a:spcAft>
                <a:spcPts val="0"/>
              </a:spcAft>
              <a:buClr>
                <a:schemeClr val="accent1"/>
              </a:buClr>
              <a:buSzPct val="100000"/>
              <a:buFontTx/>
              <a:buChar char="▪"/>
              <a:tabLst/>
              <a:defRPr sz="1600" b="0" i="0" u="none" strike="noStrike" cap="none" spc="0" baseline="0">
                <a:solidFill>
                  <a:srgbClr val="000000"/>
                </a:solidFill>
                <a:uFillTx/>
                <a:latin typeface="Arial"/>
                <a:ea typeface="Arial"/>
                <a:cs typeface="Arial"/>
                <a:sym typeface="Arial"/>
              </a:defRPr>
            </a:lvl1pPr>
            <a:lvl2pPr marL="538162" marR="0" indent="-274638" algn="l" defTabSz="719137" rtl="0" latinLnBrk="0">
              <a:lnSpc>
                <a:spcPct val="90000"/>
              </a:lnSpc>
              <a:spcBef>
                <a:spcPts val="1200"/>
              </a:spcBef>
              <a:spcAft>
                <a:spcPts val="0"/>
              </a:spcAft>
              <a:buClr>
                <a:schemeClr val="accent1"/>
              </a:buClr>
              <a:buSzPct val="100000"/>
              <a:buFontTx/>
              <a:buChar char="▪"/>
              <a:tabLst/>
              <a:defRPr sz="1600" b="0" i="0" u="none" strike="noStrike" cap="none" spc="0" baseline="0">
                <a:solidFill>
                  <a:srgbClr val="000000"/>
                </a:solidFill>
                <a:uFillTx/>
                <a:latin typeface="Arial"/>
                <a:ea typeface="Arial"/>
                <a:cs typeface="Arial"/>
                <a:sym typeface="Arial"/>
              </a:defRPr>
            </a:lvl2pPr>
            <a:lvl3pPr marL="0" marR="0" indent="0" algn="l" defTabSz="719137" rtl="0" latinLnBrk="0">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3pPr>
            <a:lvl4pPr marL="0" marR="0" indent="0" algn="l" defTabSz="719137" rtl="0" latinLnBrk="0">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4pPr>
            <a:lvl5pPr marL="263525" marR="0" indent="-263525" algn="l" defTabSz="719137" rtl="0" latinLnBrk="0">
              <a:lnSpc>
                <a:spcPct val="90000"/>
              </a:lnSpc>
              <a:spcBef>
                <a:spcPts val="1200"/>
              </a:spcBef>
              <a:spcAft>
                <a:spcPts val="0"/>
              </a:spcAft>
              <a:buClr>
                <a:schemeClr val="accent1"/>
              </a:buClr>
              <a:buSzPct val="100000"/>
              <a:buFont typeface="Wingdings"/>
              <a:buAutoNum type="arabicPeriod"/>
              <a:tabLst/>
              <a:defRPr sz="1600" b="0" i="0" u="none" strike="noStrike" cap="none" spc="0" baseline="0">
                <a:solidFill>
                  <a:srgbClr val="000000"/>
                </a:solidFill>
                <a:uFillTx/>
                <a:latin typeface="Arial"/>
                <a:ea typeface="Arial"/>
                <a:cs typeface="Arial"/>
                <a:sym typeface="Arial"/>
              </a:defRPr>
            </a:lvl5pPr>
            <a:lvl6pPr marL="538162" marR="0" indent="-276225" algn="l" defTabSz="719137" rtl="0" latinLnBrk="0">
              <a:lnSpc>
                <a:spcPct val="90000"/>
              </a:lnSpc>
              <a:spcBef>
                <a:spcPts val="1200"/>
              </a:spcBef>
              <a:spcAft>
                <a:spcPts val="0"/>
              </a:spcAft>
              <a:buClr>
                <a:schemeClr val="accent1"/>
              </a:buClr>
              <a:buSzPct val="100000"/>
              <a:buFont typeface="Wingdings"/>
              <a:buAutoNum type="alphaLcPeriod"/>
              <a:tabLst/>
              <a:defRPr sz="1600" b="0" i="0" u="none" strike="noStrike" cap="none" spc="0" baseline="0">
                <a:solidFill>
                  <a:srgbClr val="000000"/>
                </a:solidFill>
                <a:uFillTx/>
                <a:latin typeface="Arial"/>
                <a:ea typeface="Arial"/>
                <a:cs typeface="Arial"/>
                <a:sym typeface="Arial"/>
              </a:defRPr>
            </a:lvl6pPr>
            <a:lvl7pPr marL="538162" marR="0" indent="-276225" algn="l" defTabSz="719137" rtl="0" latinLnBrk="0">
              <a:lnSpc>
                <a:spcPct val="90000"/>
              </a:lnSpc>
              <a:spcBef>
                <a:spcPts val="1200"/>
              </a:spcBef>
              <a:spcAft>
                <a:spcPts val="0"/>
              </a:spcAft>
              <a:buClr>
                <a:schemeClr val="accent1"/>
              </a:buClr>
              <a:buSzPct val="100000"/>
              <a:buFontTx/>
              <a:buChar char="▪"/>
              <a:tabLst/>
              <a:defRPr sz="1600" b="0" i="0" u="none" strike="noStrike" cap="none" spc="0" baseline="0">
                <a:solidFill>
                  <a:srgbClr val="000000"/>
                </a:solidFill>
                <a:uFillTx/>
                <a:latin typeface="Arial"/>
                <a:ea typeface="Arial"/>
                <a:cs typeface="Arial"/>
                <a:sym typeface="Arial"/>
              </a:defRPr>
            </a:lvl7pPr>
            <a:lvl8pPr marL="0" marR="0" indent="0" algn="l" defTabSz="719137" rtl="0" latinLnBrk="0">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8pPr>
            <a:lvl9pPr marL="0" marR="0" indent="0" algn="l" defTabSz="719137" rtl="0" latinLnBrk="0">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9pPr>
          </a:lstStyle>
          <a:p>
            <a:pPr marL="285750" lvl="7" indent="-285750" defTabSz="914400" hangingPunct="1">
              <a:buFont typeface="Arial" panose="020B0604020202020204" pitchFamily="34" charset="0"/>
              <a:buChar char="•"/>
            </a:pPr>
            <a:r>
              <a:rPr lang="en-US" sz="2000" dirty="0"/>
              <a:t>Programming OpenFOAM applications using VS Code</a:t>
            </a:r>
          </a:p>
          <a:p>
            <a:pPr marL="285750" lvl="7" indent="-285750" defTabSz="914400" hangingPunct="1">
              <a:buFont typeface="Arial" panose="020B0604020202020204" pitchFamily="34" charset="0"/>
              <a:buChar char="•"/>
            </a:pPr>
            <a:r>
              <a:rPr lang="en-US" sz="2000" dirty="0"/>
              <a:t>Recompiling OpenFOAM source in WSL</a:t>
            </a:r>
          </a:p>
          <a:p>
            <a:pPr marL="285750" lvl="7" indent="-285750" defTabSz="914400" hangingPunct="1">
              <a:buFont typeface="Arial" panose="020B0604020202020204" pitchFamily="34" charset="0"/>
              <a:buChar char="•"/>
            </a:pPr>
            <a:endParaRPr lang="en-US" dirty="0"/>
          </a:p>
        </p:txBody>
      </p:sp>
      <p:pic>
        <p:nvPicPr>
          <p:cNvPr id="14" name="Picture 13" descr="A picture containing cage&#10;&#10;Description automatically generated">
            <a:extLst>
              <a:ext uri="{FF2B5EF4-FFF2-40B4-BE49-F238E27FC236}">
                <a16:creationId xmlns:a16="http://schemas.microsoft.com/office/drawing/2014/main" id="{9473D2DE-1107-4281-B067-70D9144379D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69162" y="1382244"/>
            <a:ext cx="3297250" cy="1691980"/>
          </a:xfrm>
          <a:prstGeom prst="rect">
            <a:avLst/>
          </a:prstGeom>
        </p:spPr>
      </p:pic>
      <p:cxnSp>
        <p:nvCxnSpPr>
          <p:cNvPr id="5" name="Straight Arrow Connector 4">
            <a:extLst>
              <a:ext uri="{FF2B5EF4-FFF2-40B4-BE49-F238E27FC236}">
                <a16:creationId xmlns:a16="http://schemas.microsoft.com/office/drawing/2014/main" id="{1DF43947-1EC3-4FF2-8749-D2B229A52D5F}"/>
              </a:ext>
            </a:extLst>
          </p:cNvPr>
          <p:cNvCxnSpPr>
            <a:cxnSpLocks/>
            <a:stCxn id="8" idx="3"/>
          </p:cNvCxnSpPr>
          <p:nvPr/>
        </p:nvCxnSpPr>
        <p:spPr>
          <a:xfrm flipV="1">
            <a:off x="8285114" y="2362384"/>
            <a:ext cx="1040941" cy="268270"/>
          </a:xfrm>
          <a:prstGeom prst="straightConnector1">
            <a:avLst/>
          </a:prstGeom>
          <a:noFill/>
          <a:ln w="12700" cap="flat">
            <a:solidFill>
              <a:schemeClr val="accent1"/>
            </a:solidFill>
            <a:prstDash val="solid"/>
            <a:miter lim="800000"/>
            <a:tailEnd type="triangle"/>
          </a:ln>
          <a:effectLst/>
          <a:sp3d/>
        </p:spPr>
        <p:style>
          <a:lnRef idx="0">
            <a:scrgbClr r="0" g="0" b="0"/>
          </a:lnRef>
          <a:fillRef idx="0">
            <a:scrgbClr r="0" g="0" b="0"/>
          </a:fillRef>
          <a:effectRef idx="0">
            <a:scrgbClr r="0" g="0" b="0"/>
          </a:effectRef>
          <a:fontRef idx="none"/>
        </p:style>
      </p:cxnSp>
      <p:cxnSp>
        <p:nvCxnSpPr>
          <p:cNvPr id="7" name="Straight Arrow Connector 6">
            <a:extLst>
              <a:ext uri="{FF2B5EF4-FFF2-40B4-BE49-F238E27FC236}">
                <a16:creationId xmlns:a16="http://schemas.microsoft.com/office/drawing/2014/main" id="{788D5FE2-2E5E-4D86-95EA-B0A056EBCB2A}"/>
              </a:ext>
            </a:extLst>
          </p:cNvPr>
          <p:cNvCxnSpPr>
            <a:cxnSpLocks/>
          </p:cNvCxnSpPr>
          <p:nvPr/>
        </p:nvCxnSpPr>
        <p:spPr>
          <a:xfrm flipV="1">
            <a:off x="8184127" y="5007743"/>
            <a:ext cx="619683" cy="472946"/>
          </a:xfrm>
          <a:prstGeom prst="straightConnector1">
            <a:avLst/>
          </a:prstGeom>
          <a:noFill/>
          <a:ln w="12700" cap="flat">
            <a:solidFill>
              <a:schemeClr val="accent1"/>
            </a:solidFill>
            <a:prstDash val="solid"/>
            <a:miter lim="800000"/>
            <a:tailEnd type="triangle"/>
          </a:ln>
          <a:effectLst/>
          <a:sp3d/>
        </p:spPr>
        <p:style>
          <a:lnRef idx="0">
            <a:scrgbClr r="0" g="0" b="0"/>
          </a:lnRef>
          <a:fillRef idx="0">
            <a:scrgbClr r="0" g="0" b="0"/>
          </a:fillRef>
          <a:effectRef idx="0">
            <a:scrgbClr r="0" g="0" b="0"/>
          </a:effectRef>
          <a:fontRef idx="none"/>
        </p:style>
      </p:cxnSp>
      <p:pic>
        <p:nvPicPr>
          <p:cNvPr id="16" name="Picture 15" descr="A screenshot of a computer&#10;&#10;Description automatically generated with medium confidence">
            <a:extLst>
              <a:ext uri="{FF2B5EF4-FFF2-40B4-BE49-F238E27FC236}">
                <a16:creationId xmlns:a16="http://schemas.microsoft.com/office/drawing/2014/main" id="{C16D5765-D136-40FE-B210-B4E3BA7E887F}"/>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921566" y="3644273"/>
            <a:ext cx="2917664" cy="1363470"/>
          </a:xfrm>
          <a:prstGeom prst="rect">
            <a:avLst/>
          </a:prstGeom>
        </p:spPr>
      </p:pic>
      <p:cxnSp>
        <p:nvCxnSpPr>
          <p:cNvPr id="25" name="Straight Arrow Connector 24">
            <a:extLst>
              <a:ext uri="{FF2B5EF4-FFF2-40B4-BE49-F238E27FC236}">
                <a16:creationId xmlns:a16="http://schemas.microsoft.com/office/drawing/2014/main" id="{515FE031-D0D3-4E92-9F34-FFC3F087D25C}"/>
              </a:ext>
            </a:extLst>
          </p:cNvPr>
          <p:cNvCxnSpPr>
            <a:cxnSpLocks/>
          </p:cNvCxnSpPr>
          <p:nvPr/>
        </p:nvCxnSpPr>
        <p:spPr>
          <a:xfrm>
            <a:off x="8193880" y="5480689"/>
            <a:ext cx="1211377" cy="143129"/>
          </a:xfrm>
          <a:prstGeom prst="straightConnector1">
            <a:avLst/>
          </a:prstGeom>
          <a:noFill/>
          <a:ln w="12700" cap="flat">
            <a:solidFill>
              <a:schemeClr val="accent1"/>
            </a:solidFill>
            <a:prstDash val="solid"/>
            <a:miter lim="800000"/>
            <a:tailEnd type="triangle"/>
          </a:ln>
          <a:effectLst/>
          <a:sp3d/>
        </p:spPr>
        <p:style>
          <a:lnRef idx="0">
            <a:scrgbClr r="0" g="0" b="0"/>
          </a:lnRef>
          <a:fillRef idx="0">
            <a:scrgbClr r="0" g="0" b="0"/>
          </a:fillRef>
          <a:effectRef idx="0">
            <a:scrgbClr r="0" g="0" b="0"/>
          </a:effectRef>
          <a:fontRef idx="none"/>
        </p:style>
      </p:cxnSp>
      <p:pic>
        <p:nvPicPr>
          <p:cNvPr id="22" name="Picture 21">
            <a:extLst>
              <a:ext uri="{FF2B5EF4-FFF2-40B4-BE49-F238E27FC236}">
                <a16:creationId xmlns:a16="http://schemas.microsoft.com/office/drawing/2014/main" id="{340014CC-E4B2-4648-A200-BE520EFE8425}"/>
              </a:ext>
            </a:extLst>
          </p:cNvPr>
          <p:cNvPicPr>
            <a:picLocks noChangeAspect="1"/>
          </p:cNvPicPr>
          <p:nvPr/>
        </p:nvPicPr>
        <p:blipFill>
          <a:blip r:embed="rId7"/>
          <a:stretch>
            <a:fillRect/>
          </a:stretch>
        </p:blipFill>
        <p:spPr>
          <a:xfrm>
            <a:off x="552465" y="6089772"/>
            <a:ext cx="1881964" cy="543528"/>
          </a:xfrm>
          <a:prstGeom prst="rect">
            <a:avLst/>
          </a:prstGeom>
        </p:spPr>
      </p:pic>
      <p:pic>
        <p:nvPicPr>
          <p:cNvPr id="3" name="Picture 2">
            <a:extLst>
              <a:ext uri="{FF2B5EF4-FFF2-40B4-BE49-F238E27FC236}">
                <a16:creationId xmlns:a16="http://schemas.microsoft.com/office/drawing/2014/main" id="{02691E23-896D-4C95-A736-41E66AC9CF65}"/>
              </a:ext>
            </a:extLst>
          </p:cNvPr>
          <p:cNvPicPr>
            <a:picLocks noChangeAspect="1"/>
          </p:cNvPicPr>
          <p:nvPr/>
        </p:nvPicPr>
        <p:blipFill>
          <a:blip r:embed="rId8"/>
          <a:stretch>
            <a:fillRect/>
          </a:stretch>
        </p:blipFill>
        <p:spPr>
          <a:xfrm>
            <a:off x="484714" y="5871300"/>
            <a:ext cx="657225" cy="361950"/>
          </a:xfrm>
          <a:prstGeom prst="rect">
            <a:avLst/>
          </a:prstGeom>
        </p:spPr>
      </p:pic>
      <p:cxnSp>
        <p:nvCxnSpPr>
          <p:cNvPr id="20" name="Straight Arrow Connector 19">
            <a:extLst>
              <a:ext uri="{FF2B5EF4-FFF2-40B4-BE49-F238E27FC236}">
                <a16:creationId xmlns:a16="http://schemas.microsoft.com/office/drawing/2014/main" id="{8B977758-DF09-401C-AA38-6CBE9F46EC91}"/>
              </a:ext>
            </a:extLst>
          </p:cNvPr>
          <p:cNvCxnSpPr>
            <a:cxnSpLocks/>
          </p:cNvCxnSpPr>
          <p:nvPr/>
        </p:nvCxnSpPr>
        <p:spPr>
          <a:xfrm flipV="1">
            <a:off x="8598692" y="2788842"/>
            <a:ext cx="727363" cy="1075999"/>
          </a:xfrm>
          <a:prstGeom prst="straightConnector1">
            <a:avLst/>
          </a:prstGeom>
          <a:noFill/>
          <a:ln w="12700" cap="flat">
            <a:solidFill>
              <a:schemeClr val="accent1"/>
            </a:solidFill>
            <a:prstDash val="solid"/>
            <a:miter lim="800000"/>
            <a:tailEnd type="triangle"/>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3940239353"/>
      </p:ext>
    </p:extLst>
  </p:cSld>
  <p:clrMapOvr>
    <a:masterClrMapping/>
  </p:clrMapOvr>
  <mc:AlternateContent xmlns:mc="http://schemas.openxmlformats.org/markup-compatibility/2006" xmlns:p14="http://schemas.microsoft.com/office/powerpoint/2010/main">
    <mc:Choice Requires="p14">
      <p:transition spd="slow">
        <p:fade/>
      </p:transition>
    </mc:Choice>
    <mc:Fallback xmlns:a14="http://schemas.microsoft.com/office/drawing/2010/main" xmlns:m="http://schemas.openxmlformats.org/officeDocument/2006/math"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3C0118-C125-488B-81B8-D0BFC8183BC8}"/>
              </a:ext>
            </a:extLst>
          </p:cNvPr>
          <p:cNvSpPr>
            <a:spLocks noGrp="1"/>
          </p:cNvSpPr>
          <p:nvPr>
            <p:ph type="title"/>
          </p:nvPr>
        </p:nvSpPr>
        <p:spPr/>
        <p:txBody>
          <a:bodyPr/>
          <a:lstStyle/>
          <a:p>
            <a:r>
              <a:rPr lang="en-US" dirty="0"/>
              <a:t>Computational Fluid Dynamics</a:t>
            </a:r>
          </a:p>
        </p:txBody>
      </p:sp>
      <p:pic>
        <p:nvPicPr>
          <p:cNvPr id="2050" name="Picture 2" descr="Qu&amp;#39;est-ce que l&amp;#39;équation de Navier-Stokes - Définition">
            <a:extLst>
              <a:ext uri="{FF2B5EF4-FFF2-40B4-BE49-F238E27FC236}">
                <a16:creationId xmlns:a16="http://schemas.microsoft.com/office/drawing/2014/main" id="{3AD4ABCC-2747-48B1-8C3D-272AC093FAE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2834" y="1371705"/>
            <a:ext cx="2794623" cy="252048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17DC98E3-144D-4144-BF80-88361B21FB14}"/>
              </a:ext>
            </a:extLst>
          </p:cNvPr>
          <p:cNvPicPr>
            <a:picLocks noChangeAspect="1"/>
          </p:cNvPicPr>
          <p:nvPr/>
        </p:nvPicPr>
        <p:blipFill>
          <a:blip r:embed="rId3"/>
          <a:stretch>
            <a:fillRect/>
          </a:stretch>
        </p:blipFill>
        <p:spPr>
          <a:xfrm>
            <a:off x="6674110" y="1757476"/>
            <a:ext cx="4648200" cy="609600"/>
          </a:xfrm>
          <a:prstGeom prst="rect">
            <a:avLst/>
          </a:prstGeom>
        </p:spPr>
      </p:pic>
      <p:cxnSp>
        <p:nvCxnSpPr>
          <p:cNvPr id="7" name="Straight Arrow Connector 6">
            <a:extLst>
              <a:ext uri="{FF2B5EF4-FFF2-40B4-BE49-F238E27FC236}">
                <a16:creationId xmlns:a16="http://schemas.microsoft.com/office/drawing/2014/main" id="{EAE69139-976A-4E2B-A969-98C0A30DCD51}"/>
              </a:ext>
            </a:extLst>
          </p:cNvPr>
          <p:cNvCxnSpPr/>
          <p:nvPr/>
        </p:nvCxnSpPr>
        <p:spPr>
          <a:xfrm>
            <a:off x="4741162" y="2062276"/>
            <a:ext cx="1247775" cy="0"/>
          </a:xfrm>
          <a:prstGeom prst="straightConnector1">
            <a:avLst/>
          </a:prstGeom>
          <a:noFill/>
          <a:ln w="12700" cap="flat">
            <a:solidFill>
              <a:schemeClr val="accent1"/>
            </a:solidFill>
            <a:prstDash val="solid"/>
            <a:miter lim="800000"/>
            <a:tailEnd type="triangle"/>
          </a:ln>
          <a:effectLst/>
          <a:sp3d/>
        </p:spPr>
        <p:style>
          <a:lnRef idx="0">
            <a:scrgbClr r="0" g="0" b="0"/>
          </a:lnRef>
          <a:fillRef idx="0">
            <a:scrgbClr r="0" g="0" b="0"/>
          </a:fillRef>
          <a:effectRef idx="0">
            <a:scrgbClr r="0" g="0" b="0"/>
          </a:effectRef>
          <a:fontRef idx="none"/>
        </p:style>
      </p:cxnSp>
      <p:pic>
        <p:nvPicPr>
          <p:cNvPr id="10" name="Picture 9">
            <a:extLst>
              <a:ext uri="{FF2B5EF4-FFF2-40B4-BE49-F238E27FC236}">
                <a16:creationId xmlns:a16="http://schemas.microsoft.com/office/drawing/2014/main" id="{E39128D2-178E-4F23-9C00-BF1625CF7F46}"/>
              </a:ext>
            </a:extLst>
          </p:cNvPr>
          <p:cNvPicPr>
            <a:picLocks noChangeAspect="1"/>
          </p:cNvPicPr>
          <p:nvPr/>
        </p:nvPicPr>
        <p:blipFill>
          <a:blip r:embed="rId4"/>
          <a:stretch>
            <a:fillRect/>
          </a:stretch>
        </p:blipFill>
        <p:spPr>
          <a:xfrm>
            <a:off x="6228727" y="3647807"/>
            <a:ext cx="2769483" cy="2414421"/>
          </a:xfrm>
          <a:prstGeom prst="rect">
            <a:avLst/>
          </a:prstGeom>
        </p:spPr>
      </p:pic>
      <p:pic>
        <p:nvPicPr>
          <p:cNvPr id="11" name="Picture 10">
            <a:extLst>
              <a:ext uri="{FF2B5EF4-FFF2-40B4-BE49-F238E27FC236}">
                <a16:creationId xmlns:a16="http://schemas.microsoft.com/office/drawing/2014/main" id="{278BEF1C-AD5B-4C4A-82AA-5FA2EC8450CD}"/>
              </a:ext>
            </a:extLst>
          </p:cNvPr>
          <p:cNvPicPr>
            <a:picLocks noChangeAspect="1"/>
          </p:cNvPicPr>
          <p:nvPr/>
        </p:nvPicPr>
        <p:blipFill>
          <a:blip r:embed="rId5"/>
          <a:stretch>
            <a:fillRect/>
          </a:stretch>
        </p:blipFill>
        <p:spPr>
          <a:xfrm>
            <a:off x="9009336" y="4132713"/>
            <a:ext cx="3122685" cy="1444607"/>
          </a:xfrm>
          <a:prstGeom prst="rect">
            <a:avLst/>
          </a:prstGeom>
        </p:spPr>
      </p:pic>
      <p:cxnSp>
        <p:nvCxnSpPr>
          <p:cNvPr id="12" name="Straight Arrow Connector 11">
            <a:extLst>
              <a:ext uri="{FF2B5EF4-FFF2-40B4-BE49-F238E27FC236}">
                <a16:creationId xmlns:a16="http://schemas.microsoft.com/office/drawing/2014/main" id="{AACBA2B8-5E34-4510-AEBF-C2DA740C385C}"/>
              </a:ext>
            </a:extLst>
          </p:cNvPr>
          <p:cNvCxnSpPr>
            <a:cxnSpLocks/>
          </p:cNvCxnSpPr>
          <p:nvPr/>
        </p:nvCxnSpPr>
        <p:spPr>
          <a:xfrm>
            <a:off x="9948228" y="2481943"/>
            <a:ext cx="0" cy="1165864"/>
          </a:xfrm>
          <a:prstGeom prst="straightConnector1">
            <a:avLst/>
          </a:prstGeom>
          <a:noFill/>
          <a:ln w="12700" cap="flat">
            <a:solidFill>
              <a:schemeClr val="accent1"/>
            </a:solidFill>
            <a:prstDash val="solid"/>
            <a:miter lim="800000"/>
            <a:tailEnd type="triangle"/>
          </a:ln>
          <a:effectLst/>
          <a:sp3d/>
        </p:spPr>
        <p:style>
          <a:lnRef idx="0">
            <a:scrgbClr r="0" g="0" b="0"/>
          </a:lnRef>
          <a:fillRef idx="0">
            <a:scrgbClr r="0" g="0" b="0"/>
          </a:fillRef>
          <a:effectRef idx="0">
            <a:scrgbClr r="0" g="0" b="0"/>
          </a:effectRef>
          <a:fontRef idx="none"/>
        </p:style>
      </p:cxnSp>
      <p:cxnSp>
        <p:nvCxnSpPr>
          <p:cNvPr id="14" name="Straight Arrow Connector 13">
            <a:extLst>
              <a:ext uri="{FF2B5EF4-FFF2-40B4-BE49-F238E27FC236}">
                <a16:creationId xmlns:a16="http://schemas.microsoft.com/office/drawing/2014/main" id="{BCB2EA18-70F7-4D40-A6D0-27CBD81C574E}"/>
              </a:ext>
            </a:extLst>
          </p:cNvPr>
          <p:cNvCxnSpPr>
            <a:cxnSpLocks/>
          </p:cNvCxnSpPr>
          <p:nvPr/>
        </p:nvCxnSpPr>
        <p:spPr>
          <a:xfrm flipH="1">
            <a:off x="4860928" y="4739863"/>
            <a:ext cx="1128009" cy="0"/>
          </a:xfrm>
          <a:prstGeom prst="straightConnector1">
            <a:avLst/>
          </a:prstGeom>
          <a:noFill/>
          <a:ln w="12700" cap="flat">
            <a:solidFill>
              <a:schemeClr val="accent1"/>
            </a:solidFill>
            <a:prstDash val="solid"/>
            <a:miter lim="800000"/>
            <a:tailEnd type="triangle"/>
          </a:ln>
          <a:effectLst/>
          <a:sp3d/>
        </p:spPr>
        <p:style>
          <a:lnRef idx="0">
            <a:scrgbClr r="0" g="0" b="0"/>
          </a:lnRef>
          <a:fillRef idx="0">
            <a:scrgbClr r="0" g="0" b="0"/>
          </a:fillRef>
          <a:effectRef idx="0">
            <a:scrgbClr r="0" g="0" b="0"/>
          </a:effectRef>
          <a:fontRef idx="none"/>
        </p:style>
      </p:cxnSp>
      <p:pic>
        <p:nvPicPr>
          <p:cNvPr id="16" name="Picture 15">
            <a:extLst>
              <a:ext uri="{FF2B5EF4-FFF2-40B4-BE49-F238E27FC236}">
                <a16:creationId xmlns:a16="http://schemas.microsoft.com/office/drawing/2014/main" id="{EE9A5582-CADC-4689-A5A9-6F7EDD0A3CBB}"/>
              </a:ext>
            </a:extLst>
          </p:cNvPr>
          <p:cNvPicPr>
            <a:picLocks noChangeAspect="1"/>
          </p:cNvPicPr>
          <p:nvPr/>
        </p:nvPicPr>
        <p:blipFill>
          <a:blip r:embed="rId6"/>
          <a:stretch>
            <a:fillRect/>
          </a:stretch>
        </p:blipFill>
        <p:spPr>
          <a:xfrm>
            <a:off x="2515085" y="4007740"/>
            <a:ext cx="962025" cy="400050"/>
          </a:xfrm>
          <a:prstGeom prst="rect">
            <a:avLst/>
          </a:prstGeom>
        </p:spPr>
      </p:pic>
      <p:pic>
        <p:nvPicPr>
          <p:cNvPr id="17" name="Picture 16">
            <a:extLst>
              <a:ext uri="{FF2B5EF4-FFF2-40B4-BE49-F238E27FC236}">
                <a16:creationId xmlns:a16="http://schemas.microsoft.com/office/drawing/2014/main" id="{DA7842CB-318F-4C3C-B65D-15C1AECF32A4}"/>
              </a:ext>
            </a:extLst>
          </p:cNvPr>
          <p:cNvPicPr>
            <a:picLocks noChangeAspect="1"/>
          </p:cNvPicPr>
          <p:nvPr/>
        </p:nvPicPr>
        <p:blipFill>
          <a:blip r:embed="rId7"/>
          <a:stretch>
            <a:fillRect/>
          </a:stretch>
        </p:blipFill>
        <p:spPr>
          <a:xfrm>
            <a:off x="1374755" y="4696619"/>
            <a:ext cx="3366407" cy="1288111"/>
          </a:xfrm>
          <a:prstGeom prst="rect">
            <a:avLst/>
          </a:prstGeom>
        </p:spPr>
      </p:pic>
      <p:sp>
        <p:nvSpPr>
          <p:cNvPr id="21" name="Tijdelijke aanduiding voor verticale tekst 10">
            <a:extLst>
              <a:ext uri="{FF2B5EF4-FFF2-40B4-BE49-F238E27FC236}">
                <a16:creationId xmlns:a16="http://schemas.microsoft.com/office/drawing/2014/main" id="{E4F200C6-4267-440A-8736-8EE5055EC273}"/>
              </a:ext>
            </a:extLst>
          </p:cNvPr>
          <p:cNvSpPr txBox="1">
            <a:spLocks/>
          </p:cNvSpPr>
          <p:nvPr/>
        </p:nvSpPr>
        <p:spPr>
          <a:xfrm>
            <a:off x="3477110" y="1555366"/>
            <a:ext cx="3910013" cy="4305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rmAutofit/>
          </a:bodyPr>
          <a:lstStyle>
            <a:lvl1pPr marL="263525" marR="0" indent="-263525" algn="l" defTabSz="719137" rtl="0" latinLnBrk="0">
              <a:lnSpc>
                <a:spcPct val="90000"/>
              </a:lnSpc>
              <a:spcBef>
                <a:spcPts val="1200"/>
              </a:spcBef>
              <a:spcAft>
                <a:spcPts val="0"/>
              </a:spcAft>
              <a:buClr>
                <a:schemeClr val="accent1"/>
              </a:buClr>
              <a:buSzPct val="100000"/>
              <a:buFontTx/>
              <a:buChar char="▪"/>
              <a:tabLst/>
              <a:defRPr sz="1600" b="0" i="0" u="none" strike="noStrike" cap="none" spc="0" baseline="0">
                <a:solidFill>
                  <a:srgbClr val="000000"/>
                </a:solidFill>
                <a:uFillTx/>
                <a:latin typeface="Arial"/>
                <a:ea typeface="Arial"/>
                <a:cs typeface="Arial"/>
                <a:sym typeface="Arial"/>
              </a:defRPr>
            </a:lvl1pPr>
            <a:lvl2pPr marL="538162" marR="0" indent="-274638" algn="l" defTabSz="719137" rtl="0" latinLnBrk="0">
              <a:lnSpc>
                <a:spcPct val="90000"/>
              </a:lnSpc>
              <a:spcBef>
                <a:spcPts val="1200"/>
              </a:spcBef>
              <a:spcAft>
                <a:spcPts val="0"/>
              </a:spcAft>
              <a:buClr>
                <a:schemeClr val="accent1"/>
              </a:buClr>
              <a:buSzPct val="100000"/>
              <a:buFontTx/>
              <a:buChar char="▪"/>
              <a:tabLst/>
              <a:defRPr sz="1600" b="0" i="0" u="none" strike="noStrike" cap="none" spc="0" baseline="0">
                <a:solidFill>
                  <a:srgbClr val="000000"/>
                </a:solidFill>
                <a:uFillTx/>
                <a:latin typeface="Arial"/>
                <a:ea typeface="Arial"/>
                <a:cs typeface="Arial"/>
                <a:sym typeface="Arial"/>
              </a:defRPr>
            </a:lvl2pPr>
            <a:lvl3pPr marL="0" marR="0" indent="0" algn="l" defTabSz="719137" rtl="0" latinLnBrk="0">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3pPr>
            <a:lvl4pPr marL="0" marR="0" indent="0" algn="l" defTabSz="719137" rtl="0" latinLnBrk="0">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4pPr>
            <a:lvl5pPr marL="263525" marR="0" indent="-263525" algn="l" defTabSz="719137" rtl="0" latinLnBrk="0">
              <a:lnSpc>
                <a:spcPct val="90000"/>
              </a:lnSpc>
              <a:spcBef>
                <a:spcPts val="1200"/>
              </a:spcBef>
              <a:spcAft>
                <a:spcPts val="0"/>
              </a:spcAft>
              <a:buClr>
                <a:schemeClr val="accent1"/>
              </a:buClr>
              <a:buSzPct val="100000"/>
              <a:buFont typeface="Wingdings"/>
              <a:buAutoNum type="arabicPeriod"/>
              <a:tabLst/>
              <a:defRPr sz="1600" b="0" i="0" u="none" strike="noStrike" cap="none" spc="0" baseline="0">
                <a:solidFill>
                  <a:srgbClr val="000000"/>
                </a:solidFill>
                <a:uFillTx/>
                <a:latin typeface="Arial"/>
                <a:ea typeface="Arial"/>
                <a:cs typeface="Arial"/>
                <a:sym typeface="Arial"/>
              </a:defRPr>
            </a:lvl5pPr>
            <a:lvl6pPr marL="538162" marR="0" indent="-276225" algn="l" defTabSz="719137" rtl="0" latinLnBrk="0">
              <a:lnSpc>
                <a:spcPct val="90000"/>
              </a:lnSpc>
              <a:spcBef>
                <a:spcPts val="1200"/>
              </a:spcBef>
              <a:spcAft>
                <a:spcPts val="0"/>
              </a:spcAft>
              <a:buClr>
                <a:schemeClr val="accent1"/>
              </a:buClr>
              <a:buSzPct val="100000"/>
              <a:buFont typeface="Wingdings"/>
              <a:buAutoNum type="alphaLcPeriod"/>
              <a:tabLst/>
              <a:defRPr sz="1600" b="0" i="0" u="none" strike="noStrike" cap="none" spc="0" baseline="0">
                <a:solidFill>
                  <a:srgbClr val="000000"/>
                </a:solidFill>
                <a:uFillTx/>
                <a:latin typeface="Arial"/>
                <a:ea typeface="Arial"/>
                <a:cs typeface="Arial"/>
                <a:sym typeface="Arial"/>
              </a:defRPr>
            </a:lvl6pPr>
            <a:lvl7pPr marL="538162" marR="0" indent="-276225" algn="l" defTabSz="719137" rtl="0" latinLnBrk="0">
              <a:lnSpc>
                <a:spcPct val="90000"/>
              </a:lnSpc>
              <a:spcBef>
                <a:spcPts val="1200"/>
              </a:spcBef>
              <a:spcAft>
                <a:spcPts val="0"/>
              </a:spcAft>
              <a:buClr>
                <a:schemeClr val="accent1"/>
              </a:buClr>
              <a:buSzPct val="100000"/>
              <a:buFontTx/>
              <a:buChar char="▪"/>
              <a:tabLst/>
              <a:defRPr sz="1600" b="0" i="0" u="none" strike="noStrike" cap="none" spc="0" baseline="0">
                <a:solidFill>
                  <a:srgbClr val="000000"/>
                </a:solidFill>
                <a:uFillTx/>
                <a:latin typeface="Arial"/>
                <a:ea typeface="Arial"/>
                <a:cs typeface="Arial"/>
                <a:sym typeface="Arial"/>
              </a:defRPr>
            </a:lvl7pPr>
            <a:lvl8pPr marL="0" marR="0" indent="0" algn="l" defTabSz="719137" rtl="0" latinLnBrk="0">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8pPr>
            <a:lvl9pPr marL="0" marR="0" indent="0" algn="l" defTabSz="719137" rtl="0" latinLnBrk="0">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9pPr>
          </a:lstStyle>
          <a:p>
            <a:pPr marL="0" indent="0" algn="ctr" hangingPunct="1">
              <a:buNone/>
            </a:pPr>
            <a:r>
              <a:rPr lang="en-US" dirty="0">
                <a:solidFill>
                  <a:schemeClr val="accent1"/>
                </a:solidFill>
              </a:rPr>
              <a:t>Finite Volume Method</a:t>
            </a:r>
          </a:p>
          <a:p>
            <a:pPr marL="0" indent="0" algn="ctr" hangingPunct="1">
              <a:buNone/>
            </a:pPr>
            <a:endParaRPr lang="en-US" dirty="0">
              <a:solidFill>
                <a:schemeClr val="accent1"/>
              </a:solidFill>
            </a:endParaRPr>
          </a:p>
          <a:p>
            <a:pPr marL="0" indent="0" hangingPunct="1">
              <a:buNone/>
            </a:pPr>
            <a:endParaRPr lang="en-US" dirty="0">
              <a:solidFill>
                <a:schemeClr val="accent1"/>
              </a:solidFill>
            </a:endParaRPr>
          </a:p>
        </p:txBody>
      </p:sp>
      <p:sp>
        <p:nvSpPr>
          <p:cNvPr id="22" name="Tijdelijke aanduiding voor verticale tekst 10">
            <a:extLst>
              <a:ext uri="{FF2B5EF4-FFF2-40B4-BE49-F238E27FC236}">
                <a16:creationId xmlns:a16="http://schemas.microsoft.com/office/drawing/2014/main" id="{6622DC3D-7CE8-4575-A2C8-C5A7B6437D54}"/>
              </a:ext>
            </a:extLst>
          </p:cNvPr>
          <p:cNvSpPr txBox="1">
            <a:spLocks/>
          </p:cNvSpPr>
          <p:nvPr/>
        </p:nvSpPr>
        <p:spPr>
          <a:xfrm>
            <a:off x="7054329" y="2970757"/>
            <a:ext cx="3910013" cy="4305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rmAutofit/>
          </a:bodyPr>
          <a:lstStyle>
            <a:lvl1pPr marL="263525" marR="0" indent="-263525" algn="l" defTabSz="719137" rtl="0" latinLnBrk="0">
              <a:lnSpc>
                <a:spcPct val="90000"/>
              </a:lnSpc>
              <a:spcBef>
                <a:spcPts val="1200"/>
              </a:spcBef>
              <a:spcAft>
                <a:spcPts val="0"/>
              </a:spcAft>
              <a:buClr>
                <a:schemeClr val="accent1"/>
              </a:buClr>
              <a:buSzPct val="100000"/>
              <a:buFontTx/>
              <a:buChar char="▪"/>
              <a:tabLst/>
              <a:defRPr sz="1600" b="0" i="0" u="none" strike="noStrike" cap="none" spc="0" baseline="0">
                <a:solidFill>
                  <a:srgbClr val="000000"/>
                </a:solidFill>
                <a:uFillTx/>
                <a:latin typeface="Arial"/>
                <a:ea typeface="Arial"/>
                <a:cs typeface="Arial"/>
                <a:sym typeface="Arial"/>
              </a:defRPr>
            </a:lvl1pPr>
            <a:lvl2pPr marL="538162" marR="0" indent="-274638" algn="l" defTabSz="719137" rtl="0" latinLnBrk="0">
              <a:lnSpc>
                <a:spcPct val="90000"/>
              </a:lnSpc>
              <a:spcBef>
                <a:spcPts val="1200"/>
              </a:spcBef>
              <a:spcAft>
                <a:spcPts val="0"/>
              </a:spcAft>
              <a:buClr>
                <a:schemeClr val="accent1"/>
              </a:buClr>
              <a:buSzPct val="100000"/>
              <a:buFontTx/>
              <a:buChar char="▪"/>
              <a:tabLst/>
              <a:defRPr sz="1600" b="0" i="0" u="none" strike="noStrike" cap="none" spc="0" baseline="0">
                <a:solidFill>
                  <a:srgbClr val="000000"/>
                </a:solidFill>
                <a:uFillTx/>
                <a:latin typeface="Arial"/>
                <a:ea typeface="Arial"/>
                <a:cs typeface="Arial"/>
                <a:sym typeface="Arial"/>
              </a:defRPr>
            </a:lvl2pPr>
            <a:lvl3pPr marL="0" marR="0" indent="0" algn="l" defTabSz="719137" rtl="0" latinLnBrk="0">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3pPr>
            <a:lvl4pPr marL="0" marR="0" indent="0" algn="l" defTabSz="719137" rtl="0" latinLnBrk="0">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4pPr>
            <a:lvl5pPr marL="263525" marR="0" indent="-263525" algn="l" defTabSz="719137" rtl="0" latinLnBrk="0">
              <a:lnSpc>
                <a:spcPct val="90000"/>
              </a:lnSpc>
              <a:spcBef>
                <a:spcPts val="1200"/>
              </a:spcBef>
              <a:spcAft>
                <a:spcPts val="0"/>
              </a:spcAft>
              <a:buClr>
                <a:schemeClr val="accent1"/>
              </a:buClr>
              <a:buSzPct val="100000"/>
              <a:buFont typeface="Wingdings"/>
              <a:buAutoNum type="arabicPeriod"/>
              <a:tabLst/>
              <a:defRPr sz="1600" b="0" i="0" u="none" strike="noStrike" cap="none" spc="0" baseline="0">
                <a:solidFill>
                  <a:srgbClr val="000000"/>
                </a:solidFill>
                <a:uFillTx/>
                <a:latin typeface="Arial"/>
                <a:ea typeface="Arial"/>
                <a:cs typeface="Arial"/>
                <a:sym typeface="Arial"/>
              </a:defRPr>
            </a:lvl5pPr>
            <a:lvl6pPr marL="538162" marR="0" indent="-276225" algn="l" defTabSz="719137" rtl="0" latinLnBrk="0">
              <a:lnSpc>
                <a:spcPct val="90000"/>
              </a:lnSpc>
              <a:spcBef>
                <a:spcPts val="1200"/>
              </a:spcBef>
              <a:spcAft>
                <a:spcPts val="0"/>
              </a:spcAft>
              <a:buClr>
                <a:schemeClr val="accent1"/>
              </a:buClr>
              <a:buSzPct val="100000"/>
              <a:buFont typeface="Wingdings"/>
              <a:buAutoNum type="alphaLcPeriod"/>
              <a:tabLst/>
              <a:defRPr sz="1600" b="0" i="0" u="none" strike="noStrike" cap="none" spc="0" baseline="0">
                <a:solidFill>
                  <a:srgbClr val="000000"/>
                </a:solidFill>
                <a:uFillTx/>
                <a:latin typeface="Arial"/>
                <a:ea typeface="Arial"/>
                <a:cs typeface="Arial"/>
                <a:sym typeface="Arial"/>
              </a:defRPr>
            </a:lvl6pPr>
            <a:lvl7pPr marL="538162" marR="0" indent="-276225" algn="l" defTabSz="719137" rtl="0" latinLnBrk="0">
              <a:lnSpc>
                <a:spcPct val="90000"/>
              </a:lnSpc>
              <a:spcBef>
                <a:spcPts val="1200"/>
              </a:spcBef>
              <a:spcAft>
                <a:spcPts val="0"/>
              </a:spcAft>
              <a:buClr>
                <a:schemeClr val="accent1"/>
              </a:buClr>
              <a:buSzPct val="100000"/>
              <a:buFontTx/>
              <a:buChar char="▪"/>
              <a:tabLst/>
              <a:defRPr sz="1600" b="0" i="0" u="none" strike="noStrike" cap="none" spc="0" baseline="0">
                <a:solidFill>
                  <a:srgbClr val="000000"/>
                </a:solidFill>
                <a:uFillTx/>
                <a:latin typeface="Arial"/>
                <a:ea typeface="Arial"/>
                <a:cs typeface="Arial"/>
                <a:sym typeface="Arial"/>
              </a:defRPr>
            </a:lvl7pPr>
            <a:lvl8pPr marL="0" marR="0" indent="0" algn="l" defTabSz="719137" rtl="0" latinLnBrk="0">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8pPr>
            <a:lvl9pPr marL="0" marR="0" indent="0" algn="l" defTabSz="719137" rtl="0" latinLnBrk="0">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9pPr>
          </a:lstStyle>
          <a:p>
            <a:pPr marL="0" indent="0" algn="ctr" hangingPunct="1">
              <a:buNone/>
            </a:pPr>
            <a:r>
              <a:rPr lang="en-US" dirty="0">
                <a:solidFill>
                  <a:schemeClr val="accent1"/>
                </a:solidFill>
              </a:rPr>
              <a:t>Discretization</a:t>
            </a:r>
          </a:p>
          <a:p>
            <a:pPr marL="0" indent="0" algn="ctr" hangingPunct="1">
              <a:buNone/>
            </a:pPr>
            <a:endParaRPr lang="en-US" dirty="0">
              <a:solidFill>
                <a:schemeClr val="accent1"/>
              </a:solidFill>
            </a:endParaRPr>
          </a:p>
          <a:p>
            <a:pPr marL="0" indent="0" hangingPunct="1">
              <a:buNone/>
            </a:pPr>
            <a:endParaRPr lang="en-US" dirty="0">
              <a:solidFill>
                <a:schemeClr val="accent1"/>
              </a:solidFill>
            </a:endParaRPr>
          </a:p>
        </p:txBody>
      </p:sp>
      <p:sp>
        <p:nvSpPr>
          <p:cNvPr id="23" name="Tijdelijke aanduiding voor verticale tekst 10">
            <a:extLst>
              <a:ext uri="{FF2B5EF4-FFF2-40B4-BE49-F238E27FC236}">
                <a16:creationId xmlns:a16="http://schemas.microsoft.com/office/drawing/2014/main" id="{3DB621F8-6823-46F8-9036-649C65A6FE06}"/>
              </a:ext>
            </a:extLst>
          </p:cNvPr>
          <p:cNvSpPr txBox="1">
            <a:spLocks/>
          </p:cNvSpPr>
          <p:nvPr/>
        </p:nvSpPr>
        <p:spPr>
          <a:xfrm>
            <a:off x="3488236" y="4280566"/>
            <a:ext cx="3910013" cy="4305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rmAutofit/>
          </a:bodyPr>
          <a:lstStyle>
            <a:lvl1pPr marL="263525" marR="0" indent="-263525" algn="l" defTabSz="719137" rtl="0" latinLnBrk="0">
              <a:lnSpc>
                <a:spcPct val="90000"/>
              </a:lnSpc>
              <a:spcBef>
                <a:spcPts val="1200"/>
              </a:spcBef>
              <a:spcAft>
                <a:spcPts val="0"/>
              </a:spcAft>
              <a:buClr>
                <a:schemeClr val="accent1"/>
              </a:buClr>
              <a:buSzPct val="100000"/>
              <a:buFontTx/>
              <a:buChar char="▪"/>
              <a:tabLst/>
              <a:defRPr sz="1600" b="0" i="0" u="none" strike="noStrike" cap="none" spc="0" baseline="0">
                <a:solidFill>
                  <a:srgbClr val="000000"/>
                </a:solidFill>
                <a:uFillTx/>
                <a:latin typeface="Arial"/>
                <a:ea typeface="Arial"/>
                <a:cs typeface="Arial"/>
                <a:sym typeface="Arial"/>
              </a:defRPr>
            </a:lvl1pPr>
            <a:lvl2pPr marL="538162" marR="0" indent="-274638" algn="l" defTabSz="719137" rtl="0" latinLnBrk="0">
              <a:lnSpc>
                <a:spcPct val="90000"/>
              </a:lnSpc>
              <a:spcBef>
                <a:spcPts val="1200"/>
              </a:spcBef>
              <a:spcAft>
                <a:spcPts val="0"/>
              </a:spcAft>
              <a:buClr>
                <a:schemeClr val="accent1"/>
              </a:buClr>
              <a:buSzPct val="100000"/>
              <a:buFontTx/>
              <a:buChar char="▪"/>
              <a:tabLst/>
              <a:defRPr sz="1600" b="0" i="0" u="none" strike="noStrike" cap="none" spc="0" baseline="0">
                <a:solidFill>
                  <a:srgbClr val="000000"/>
                </a:solidFill>
                <a:uFillTx/>
                <a:latin typeface="Arial"/>
                <a:ea typeface="Arial"/>
                <a:cs typeface="Arial"/>
                <a:sym typeface="Arial"/>
              </a:defRPr>
            </a:lvl2pPr>
            <a:lvl3pPr marL="0" marR="0" indent="0" algn="l" defTabSz="719137" rtl="0" latinLnBrk="0">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3pPr>
            <a:lvl4pPr marL="0" marR="0" indent="0" algn="l" defTabSz="719137" rtl="0" latinLnBrk="0">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4pPr>
            <a:lvl5pPr marL="263525" marR="0" indent="-263525" algn="l" defTabSz="719137" rtl="0" latinLnBrk="0">
              <a:lnSpc>
                <a:spcPct val="90000"/>
              </a:lnSpc>
              <a:spcBef>
                <a:spcPts val="1200"/>
              </a:spcBef>
              <a:spcAft>
                <a:spcPts val="0"/>
              </a:spcAft>
              <a:buClr>
                <a:schemeClr val="accent1"/>
              </a:buClr>
              <a:buSzPct val="100000"/>
              <a:buFont typeface="Wingdings"/>
              <a:buAutoNum type="arabicPeriod"/>
              <a:tabLst/>
              <a:defRPr sz="1600" b="0" i="0" u="none" strike="noStrike" cap="none" spc="0" baseline="0">
                <a:solidFill>
                  <a:srgbClr val="000000"/>
                </a:solidFill>
                <a:uFillTx/>
                <a:latin typeface="Arial"/>
                <a:ea typeface="Arial"/>
                <a:cs typeface="Arial"/>
                <a:sym typeface="Arial"/>
              </a:defRPr>
            </a:lvl5pPr>
            <a:lvl6pPr marL="538162" marR="0" indent="-276225" algn="l" defTabSz="719137" rtl="0" latinLnBrk="0">
              <a:lnSpc>
                <a:spcPct val="90000"/>
              </a:lnSpc>
              <a:spcBef>
                <a:spcPts val="1200"/>
              </a:spcBef>
              <a:spcAft>
                <a:spcPts val="0"/>
              </a:spcAft>
              <a:buClr>
                <a:schemeClr val="accent1"/>
              </a:buClr>
              <a:buSzPct val="100000"/>
              <a:buFont typeface="Wingdings"/>
              <a:buAutoNum type="alphaLcPeriod"/>
              <a:tabLst/>
              <a:defRPr sz="1600" b="0" i="0" u="none" strike="noStrike" cap="none" spc="0" baseline="0">
                <a:solidFill>
                  <a:srgbClr val="000000"/>
                </a:solidFill>
                <a:uFillTx/>
                <a:latin typeface="Arial"/>
                <a:ea typeface="Arial"/>
                <a:cs typeface="Arial"/>
                <a:sym typeface="Arial"/>
              </a:defRPr>
            </a:lvl6pPr>
            <a:lvl7pPr marL="538162" marR="0" indent="-276225" algn="l" defTabSz="719137" rtl="0" latinLnBrk="0">
              <a:lnSpc>
                <a:spcPct val="90000"/>
              </a:lnSpc>
              <a:spcBef>
                <a:spcPts val="1200"/>
              </a:spcBef>
              <a:spcAft>
                <a:spcPts val="0"/>
              </a:spcAft>
              <a:buClr>
                <a:schemeClr val="accent1"/>
              </a:buClr>
              <a:buSzPct val="100000"/>
              <a:buFontTx/>
              <a:buChar char="▪"/>
              <a:tabLst/>
              <a:defRPr sz="1600" b="0" i="0" u="none" strike="noStrike" cap="none" spc="0" baseline="0">
                <a:solidFill>
                  <a:srgbClr val="000000"/>
                </a:solidFill>
                <a:uFillTx/>
                <a:latin typeface="Arial"/>
                <a:ea typeface="Arial"/>
                <a:cs typeface="Arial"/>
                <a:sym typeface="Arial"/>
              </a:defRPr>
            </a:lvl7pPr>
            <a:lvl8pPr marL="0" marR="0" indent="0" algn="l" defTabSz="719137" rtl="0" latinLnBrk="0">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8pPr>
            <a:lvl9pPr marL="0" marR="0" indent="0" algn="l" defTabSz="719137" rtl="0" latinLnBrk="0">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9pPr>
          </a:lstStyle>
          <a:p>
            <a:pPr marL="0" indent="0" algn="ctr" hangingPunct="1">
              <a:buNone/>
            </a:pPr>
            <a:r>
              <a:rPr lang="en-US" dirty="0">
                <a:solidFill>
                  <a:schemeClr val="accent1"/>
                </a:solidFill>
              </a:rPr>
              <a:t>Linear Algebra</a:t>
            </a:r>
          </a:p>
          <a:p>
            <a:pPr marL="0" indent="0" algn="ctr" hangingPunct="1">
              <a:buNone/>
            </a:pPr>
            <a:endParaRPr lang="en-US" dirty="0">
              <a:solidFill>
                <a:schemeClr val="accent1"/>
              </a:solidFill>
            </a:endParaRPr>
          </a:p>
          <a:p>
            <a:pPr marL="0" indent="0" hangingPunct="1">
              <a:buNone/>
            </a:pPr>
            <a:endParaRPr lang="en-US" dirty="0">
              <a:solidFill>
                <a:schemeClr val="accent1"/>
              </a:solidFill>
            </a:endParaRPr>
          </a:p>
        </p:txBody>
      </p:sp>
    </p:spTree>
    <p:extLst>
      <p:ext uri="{BB962C8B-B14F-4D97-AF65-F5344CB8AC3E}">
        <p14:creationId xmlns:p14="http://schemas.microsoft.com/office/powerpoint/2010/main" val="738721327"/>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7" name="Titel 9"/>
          <p:cNvSpPr txBox="1">
            <a:spLocks noGrp="1"/>
          </p:cNvSpPr>
          <p:nvPr>
            <p:ph type="title"/>
          </p:nvPr>
        </p:nvSpPr>
        <p:spPr>
          <a:xfrm>
            <a:off x="698499" y="741499"/>
            <a:ext cx="10775072" cy="490401"/>
          </a:xfrm>
          <a:prstGeom prst="rect">
            <a:avLst/>
          </a:prstGeom>
        </p:spPr>
        <p:txBody>
          <a:bodyPr/>
          <a:lstStyle>
            <a:lvl1pPr defTabSz="850391">
              <a:tabLst>
                <a:tab pos="1155700" algn="l"/>
              </a:tabLst>
              <a:defRPr sz="2976"/>
            </a:lvl1pPr>
          </a:lstStyle>
          <a:p>
            <a:r>
              <a:rPr lang="en-US" dirty="0"/>
              <a:t>CFD practical matters</a:t>
            </a:r>
            <a:endParaRPr dirty="0"/>
          </a:p>
        </p:txBody>
      </p:sp>
      <p:sp>
        <p:nvSpPr>
          <p:cNvPr id="3160" name="Tijdelijke aanduiding voor dianummer 5"/>
          <p:cNvSpPr txBox="1">
            <a:spLocks noGrp="1"/>
          </p:cNvSpPr>
          <p:nvPr>
            <p:ph type="sldNum" sz="quarter" idx="2"/>
          </p:nvPr>
        </p:nvSpPr>
        <p:spPr>
          <a:xfrm>
            <a:off x="11345000" y="6246130"/>
            <a:ext cx="127001" cy="17281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7</a:t>
            </a:fld>
            <a:endParaRPr/>
          </a:p>
        </p:txBody>
      </p:sp>
      <p:sp>
        <p:nvSpPr>
          <p:cNvPr id="10" name="Tijdelijke aanduiding voor verticale tekst 10">
            <a:extLst>
              <a:ext uri="{FF2B5EF4-FFF2-40B4-BE49-F238E27FC236}">
                <a16:creationId xmlns:a16="http://schemas.microsoft.com/office/drawing/2014/main" id="{BA9BA6C8-F27D-4387-A81C-D53C63EFF81D}"/>
              </a:ext>
            </a:extLst>
          </p:cNvPr>
          <p:cNvSpPr txBox="1">
            <a:spLocks/>
          </p:cNvSpPr>
          <p:nvPr/>
        </p:nvSpPr>
        <p:spPr>
          <a:xfrm>
            <a:off x="1221051" y="3693068"/>
            <a:ext cx="10773502" cy="43564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rmAutofit/>
          </a:bodyPr>
          <a:lstStyle>
            <a:lvl1pPr marL="263525" marR="0" indent="-263525" algn="l" defTabSz="719137" rtl="0" latinLnBrk="0">
              <a:lnSpc>
                <a:spcPct val="90000"/>
              </a:lnSpc>
              <a:spcBef>
                <a:spcPts val="1200"/>
              </a:spcBef>
              <a:spcAft>
                <a:spcPts val="0"/>
              </a:spcAft>
              <a:buClr>
                <a:schemeClr val="accent1"/>
              </a:buClr>
              <a:buSzPct val="100000"/>
              <a:buFontTx/>
              <a:buChar char="▪"/>
              <a:tabLst/>
              <a:defRPr sz="1600" b="0" i="0" u="none" strike="noStrike" cap="none" spc="0" baseline="0">
                <a:solidFill>
                  <a:srgbClr val="000000"/>
                </a:solidFill>
                <a:uFillTx/>
                <a:latin typeface="Arial"/>
                <a:ea typeface="Arial"/>
                <a:cs typeface="Arial"/>
                <a:sym typeface="Arial"/>
              </a:defRPr>
            </a:lvl1pPr>
            <a:lvl2pPr marL="538162" marR="0" indent="-274638" algn="l" defTabSz="719137" rtl="0" latinLnBrk="0">
              <a:lnSpc>
                <a:spcPct val="90000"/>
              </a:lnSpc>
              <a:spcBef>
                <a:spcPts val="1200"/>
              </a:spcBef>
              <a:spcAft>
                <a:spcPts val="0"/>
              </a:spcAft>
              <a:buClr>
                <a:schemeClr val="accent1"/>
              </a:buClr>
              <a:buSzPct val="100000"/>
              <a:buFontTx/>
              <a:buChar char="▪"/>
              <a:tabLst/>
              <a:defRPr sz="1600" b="0" i="0" u="none" strike="noStrike" cap="none" spc="0" baseline="0">
                <a:solidFill>
                  <a:srgbClr val="000000"/>
                </a:solidFill>
                <a:uFillTx/>
                <a:latin typeface="Arial"/>
                <a:ea typeface="Arial"/>
                <a:cs typeface="Arial"/>
                <a:sym typeface="Arial"/>
              </a:defRPr>
            </a:lvl2pPr>
            <a:lvl3pPr marL="0" marR="0" indent="0" algn="l" defTabSz="719137" rtl="0" latinLnBrk="0">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3pPr>
            <a:lvl4pPr marL="0" marR="0" indent="0" algn="l" defTabSz="719137" rtl="0" latinLnBrk="0">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4pPr>
            <a:lvl5pPr marL="263525" marR="0" indent="-263525" algn="l" defTabSz="719137" rtl="0" latinLnBrk="0">
              <a:lnSpc>
                <a:spcPct val="90000"/>
              </a:lnSpc>
              <a:spcBef>
                <a:spcPts val="1200"/>
              </a:spcBef>
              <a:spcAft>
                <a:spcPts val="0"/>
              </a:spcAft>
              <a:buClr>
                <a:schemeClr val="accent1"/>
              </a:buClr>
              <a:buSzPct val="100000"/>
              <a:buFont typeface="Wingdings"/>
              <a:buAutoNum type="arabicPeriod"/>
              <a:tabLst/>
              <a:defRPr sz="1600" b="0" i="0" u="none" strike="noStrike" cap="none" spc="0" baseline="0">
                <a:solidFill>
                  <a:srgbClr val="000000"/>
                </a:solidFill>
                <a:uFillTx/>
                <a:latin typeface="Arial"/>
                <a:ea typeface="Arial"/>
                <a:cs typeface="Arial"/>
                <a:sym typeface="Arial"/>
              </a:defRPr>
            </a:lvl5pPr>
            <a:lvl6pPr marL="538162" marR="0" indent="-276225" algn="l" defTabSz="719137" rtl="0" latinLnBrk="0">
              <a:lnSpc>
                <a:spcPct val="90000"/>
              </a:lnSpc>
              <a:spcBef>
                <a:spcPts val="1200"/>
              </a:spcBef>
              <a:spcAft>
                <a:spcPts val="0"/>
              </a:spcAft>
              <a:buClr>
                <a:schemeClr val="accent1"/>
              </a:buClr>
              <a:buSzPct val="100000"/>
              <a:buFont typeface="Wingdings"/>
              <a:buAutoNum type="alphaLcPeriod"/>
              <a:tabLst/>
              <a:defRPr sz="1600" b="0" i="0" u="none" strike="noStrike" cap="none" spc="0" baseline="0">
                <a:solidFill>
                  <a:srgbClr val="000000"/>
                </a:solidFill>
                <a:uFillTx/>
                <a:latin typeface="Arial"/>
                <a:ea typeface="Arial"/>
                <a:cs typeface="Arial"/>
                <a:sym typeface="Arial"/>
              </a:defRPr>
            </a:lvl6pPr>
            <a:lvl7pPr marL="538162" marR="0" indent="-276225" algn="l" defTabSz="719137" rtl="0" latinLnBrk="0">
              <a:lnSpc>
                <a:spcPct val="90000"/>
              </a:lnSpc>
              <a:spcBef>
                <a:spcPts val="1200"/>
              </a:spcBef>
              <a:spcAft>
                <a:spcPts val="0"/>
              </a:spcAft>
              <a:buClr>
                <a:schemeClr val="accent1"/>
              </a:buClr>
              <a:buSzPct val="100000"/>
              <a:buFontTx/>
              <a:buChar char="▪"/>
              <a:tabLst/>
              <a:defRPr sz="1600" b="0" i="0" u="none" strike="noStrike" cap="none" spc="0" baseline="0">
                <a:solidFill>
                  <a:srgbClr val="000000"/>
                </a:solidFill>
                <a:uFillTx/>
                <a:latin typeface="Arial"/>
                <a:ea typeface="Arial"/>
                <a:cs typeface="Arial"/>
                <a:sym typeface="Arial"/>
              </a:defRPr>
            </a:lvl7pPr>
            <a:lvl8pPr marL="0" marR="0" indent="0" algn="l" defTabSz="719137" rtl="0" latinLnBrk="0">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8pPr>
            <a:lvl9pPr marL="0" marR="0" indent="0" algn="l" defTabSz="719137" rtl="0" latinLnBrk="0">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9pPr>
          </a:lstStyle>
          <a:p>
            <a:pPr marL="285750" lvl="7" indent="-285750" defTabSz="914400" hangingPunct="1">
              <a:buFont typeface="Arial" panose="020B0604020202020204" pitchFamily="34" charset="0"/>
              <a:buChar char="•"/>
            </a:pPr>
            <a:endParaRPr lang="en-US" dirty="0"/>
          </a:p>
        </p:txBody>
      </p:sp>
      <p:pic>
        <p:nvPicPr>
          <p:cNvPr id="3" name="Picture 2">
            <a:extLst>
              <a:ext uri="{FF2B5EF4-FFF2-40B4-BE49-F238E27FC236}">
                <a16:creationId xmlns:a16="http://schemas.microsoft.com/office/drawing/2014/main" id="{45379B60-47A5-4AE5-B3E9-ED2C4265765D}"/>
              </a:ext>
            </a:extLst>
          </p:cNvPr>
          <p:cNvPicPr>
            <a:picLocks noChangeAspect="1"/>
          </p:cNvPicPr>
          <p:nvPr/>
        </p:nvPicPr>
        <p:blipFill>
          <a:blip r:embed="rId2"/>
          <a:stretch>
            <a:fillRect/>
          </a:stretch>
        </p:blipFill>
        <p:spPr>
          <a:xfrm>
            <a:off x="357187" y="5865130"/>
            <a:ext cx="2638425" cy="762000"/>
          </a:xfrm>
          <a:prstGeom prst="rect">
            <a:avLst/>
          </a:prstGeom>
        </p:spPr>
      </p:pic>
      <p:sp>
        <p:nvSpPr>
          <p:cNvPr id="16" name="Tijdelijke aanduiding voor verticale tekst 10">
            <a:extLst>
              <a:ext uri="{FF2B5EF4-FFF2-40B4-BE49-F238E27FC236}">
                <a16:creationId xmlns:a16="http://schemas.microsoft.com/office/drawing/2014/main" id="{963A28B1-7743-4986-8C23-F947CD9865D3}"/>
              </a:ext>
            </a:extLst>
          </p:cNvPr>
          <p:cNvSpPr txBox="1">
            <a:spLocks/>
          </p:cNvSpPr>
          <p:nvPr/>
        </p:nvSpPr>
        <p:spPr>
          <a:xfrm>
            <a:off x="8485188" y="1568160"/>
            <a:ext cx="3706812" cy="29163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rmAutofit/>
          </a:bodyPr>
          <a:lstStyle>
            <a:lvl1pPr marL="263525" marR="0" indent="-263525" algn="l" defTabSz="719137" rtl="0" latinLnBrk="0">
              <a:lnSpc>
                <a:spcPct val="90000"/>
              </a:lnSpc>
              <a:spcBef>
                <a:spcPts val="1200"/>
              </a:spcBef>
              <a:spcAft>
                <a:spcPts val="0"/>
              </a:spcAft>
              <a:buClr>
                <a:schemeClr val="accent1"/>
              </a:buClr>
              <a:buSzPct val="100000"/>
              <a:buFontTx/>
              <a:buChar char="▪"/>
              <a:tabLst/>
              <a:defRPr sz="1600" b="0" i="0" u="none" strike="noStrike" cap="none" spc="0" baseline="0">
                <a:solidFill>
                  <a:srgbClr val="000000"/>
                </a:solidFill>
                <a:uFillTx/>
                <a:latin typeface="Arial"/>
                <a:ea typeface="Arial"/>
                <a:cs typeface="Arial"/>
                <a:sym typeface="Arial"/>
              </a:defRPr>
            </a:lvl1pPr>
            <a:lvl2pPr marL="538162" marR="0" indent="-274638" algn="l" defTabSz="719137" rtl="0" latinLnBrk="0">
              <a:lnSpc>
                <a:spcPct val="90000"/>
              </a:lnSpc>
              <a:spcBef>
                <a:spcPts val="1200"/>
              </a:spcBef>
              <a:spcAft>
                <a:spcPts val="0"/>
              </a:spcAft>
              <a:buClr>
                <a:schemeClr val="accent1"/>
              </a:buClr>
              <a:buSzPct val="100000"/>
              <a:buFontTx/>
              <a:buChar char="▪"/>
              <a:tabLst/>
              <a:defRPr sz="1600" b="0" i="0" u="none" strike="noStrike" cap="none" spc="0" baseline="0">
                <a:solidFill>
                  <a:srgbClr val="000000"/>
                </a:solidFill>
                <a:uFillTx/>
                <a:latin typeface="Arial"/>
                <a:ea typeface="Arial"/>
                <a:cs typeface="Arial"/>
                <a:sym typeface="Arial"/>
              </a:defRPr>
            </a:lvl2pPr>
            <a:lvl3pPr marL="0" marR="0" indent="0" algn="l" defTabSz="719137" rtl="0" latinLnBrk="0">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3pPr>
            <a:lvl4pPr marL="0" marR="0" indent="0" algn="l" defTabSz="719137" rtl="0" latinLnBrk="0">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4pPr>
            <a:lvl5pPr marL="263525" marR="0" indent="-263525" algn="l" defTabSz="719137" rtl="0" latinLnBrk="0">
              <a:lnSpc>
                <a:spcPct val="90000"/>
              </a:lnSpc>
              <a:spcBef>
                <a:spcPts val="1200"/>
              </a:spcBef>
              <a:spcAft>
                <a:spcPts val="0"/>
              </a:spcAft>
              <a:buClr>
                <a:schemeClr val="accent1"/>
              </a:buClr>
              <a:buSzPct val="100000"/>
              <a:buFont typeface="Wingdings"/>
              <a:buAutoNum type="arabicPeriod"/>
              <a:tabLst/>
              <a:defRPr sz="1600" b="0" i="0" u="none" strike="noStrike" cap="none" spc="0" baseline="0">
                <a:solidFill>
                  <a:srgbClr val="000000"/>
                </a:solidFill>
                <a:uFillTx/>
                <a:latin typeface="Arial"/>
                <a:ea typeface="Arial"/>
                <a:cs typeface="Arial"/>
                <a:sym typeface="Arial"/>
              </a:defRPr>
            </a:lvl5pPr>
            <a:lvl6pPr marL="538162" marR="0" indent="-276225" algn="l" defTabSz="719137" rtl="0" latinLnBrk="0">
              <a:lnSpc>
                <a:spcPct val="90000"/>
              </a:lnSpc>
              <a:spcBef>
                <a:spcPts val="1200"/>
              </a:spcBef>
              <a:spcAft>
                <a:spcPts val="0"/>
              </a:spcAft>
              <a:buClr>
                <a:schemeClr val="accent1"/>
              </a:buClr>
              <a:buSzPct val="100000"/>
              <a:buFont typeface="Wingdings"/>
              <a:buAutoNum type="alphaLcPeriod"/>
              <a:tabLst/>
              <a:defRPr sz="1600" b="0" i="0" u="none" strike="noStrike" cap="none" spc="0" baseline="0">
                <a:solidFill>
                  <a:srgbClr val="000000"/>
                </a:solidFill>
                <a:uFillTx/>
                <a:latin typeface="Arial"/>
                <a:ea typeface="Arial"/>
                <a:cs typeface="Arial"/>
                <a:sym typeface="Arial"/>
              </a:defRPr>
            </a:lvl6pPr>
            <a:lvl7pPr marL="538162" marR="0" indent="-276225" algn="l" defTabSz="719137" rtl="0" latinLnBrk="0">
              <a:lnSpc>
                <a:spcPct val="90000"/>
              </a:lnSpc>
              <a:spcBef>
                <a:spcPts val="1200"/>
              </a:spcBef>
              <a:spcAft>
                <a:spcPts val="0"/>
              </a:spcAft>
              <a:buClr>
                <a:schemeClr val="accent1"/>
              </a:buClr>
              <a:buSzPct val="100000"/>
              <a:buFontTx/>
              <a:buChar char="▪"/>
              <a:tabLst/>
              <a:defRPr sz="1600" b="0" i="0" u="none" strike="noStrike" cap="none" spc="0" baseline="0">
                <a:solidFill>
                  <a:srgbClr val="000000"/>
                </a:solidFill>
                <a:uFillTx/>
                <a:latin typeface="Arial"/>
                <a:ea typeface="Arial"/>
                <a:cs typeface="Arial"/>
                <a:sym typeface="Arial"/>
              </a:defRPr>
            </a:lvl7pPr>
            <a:lvl8pPr marL="0" marR="0" indent="0" algn="l" defTabSz="719137" rtl="0" latinLnBrk="0">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8pPr>
            <a:lvl9pPr marL="0" marR="0" indent="0" algn="l" defTabSz="719137" rtl="0" latinLnBrk="0">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9pPr>
          </a:lstStyle>
          <a:p>
            <a:pPr marL="0" indent="0" algn="ctr" hangingPunct="1">
              <a:buNone/>
            </a:pPr>
            <a:r>
              <a:rPr lang="en-US" dirty="0">
                <a:solidFill>
                  <a:schemeClr val="accent1"/>
                </a:solidFill>
              </a:rPr>
              <a:t>Discretization: Meshes</a:t>
            </a:r>
          </a:p>
          <a:p>
            <a:pPr marL="0" indent="0" hangingPunct="1">
              <a:buNone/>
            </a:pPr>
            <a:endParaRPr lang="en-US" dirty="0">
              <a:solidFill>
                <a:schemeClr val="accent1"/>
              </a:solidFill>
            </a:endParaRPr>
          </a:p>
        </p:txBody>
      </p:sp>
      <p:sp>
        <p:nvSpPr>
          <p:cNvPr id="12" name="Tijdelijke aanduiding voor verticale tekst 10">
            <a:extLst>
              <a:ext uri="{FF2B5EF4-FFF2-40B4-BE49-F238E27FC236}">
                <a16:creationId xmlns:a16="http://schemas.microsoft.com/office/drawing/2014/main" id="{B80A9DA8-CC94-4D0A-B551-6F47368A351F}"/>
              </a:ext>
            </a:extLst>
          </p:cNvPr>
          <p:cNvSpPr txBox="1">
            <a:spLocks/>
          </p:cNvSpPr>
          <p:nvPr/>
        </p:nvSpPr>
        <p:spPr>
          <a:xfrm>
            <a:off x="4100511" y="1555366"/>
            <a:ext cx="3910013" cy="4305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rmAutofit lnSpcReduction="10000"/>
          </a:bodyPr>
          <a:lstStyle>
            <a:lvl1pPr marL="263525" marR="0" indent="-263525" algn="l" defTabSz="719137" rtl="0" latinLnBrk="0">
              <a:lnSpc>
                <a:spcPct val="90000"/>
              </a:lnSpc>
              <a:spcBef>
                <a:spcPts val="1200"/>
              </a:spcBef>
              <a:spcAft>
                <a:spcPts val="0"/>
              </a:spcAft>
              <a:buClr>
                <a:schemeClr val="accent1"/>
              </a:buClr>
              <a:buSzPct val="100000"/>
              <a:buFontTx/>
              <a:buChar char="▪"/>
              <a:tabLst/>
              <a:defRPr sz="1600" b="0" i="0" u="none" strike="noStrike" cap="none" spc="0" baseline="0">
                <a:solidFill>
                  <a:srgbClr val="000000"/>
                </a:solidFill>
                <a:uFillTx/>
                <a:latin typeface="Arial"/>
                <a:ea typeface="Arial"/>
                <a:cs typeface="Arial"/>
                <a:sym typeface="Arial"/>
              </a:defRPr>
            </a:lvl1pPr>
            <a:lvl2pPr marL="538162" marR="0" indent="-274638" algn="l" defTabSz="719137" rtl="0" latinLnBrk="0">
              <a:lnSpc>
                <a:spcPct val="90000"/>
              </a:lnSpc>
              <a:spcBef>
                <a:spcPts val="1200"/>
              </a:spcBef>
              <a:spcAft>
                <a:spcPts val="0"/>
              </a:spcAft>
              <a:buClr>
                <a:schemeClr val="accent1"/>
              </a:buClr>
              <a:buSzPct val="100000"/>
              <a:buFontTx/>
              <a:buChar char="▪"/>
              <a:tabLst/>
              <a:defRPr sz="1600" b="0" i="0" u="none" strike="noStrike" cap="none" spc="0" baseline="0">
                <a:solidFill>
                  <a:srgbClr val="000000"/>
                </a:solidFill>
                <a:uFillTx/>
                <a:latin typeface="Arial"/>
                <a:ea typeface="Arial"/>
                <a:cs typeface="Arial"/>
                <a:sym typeface="Arial"/>
              </a:defRPr>
            </a:lvl2pPr>
            <a:lvl3pPr marL="0" marR="0" indent="0" algn="l" defTabSz="719137" rtl="0" latinLnBrk="0">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3pPr>
            <a:lvl4pPr marL="0" marR="0" indent="0" algn="l" defTabSz="719137" rtl="0" latinLnBrk="0">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4pPr>
            <a:lvl5pPr marL="263525" marR="0" indent="-263525" algn="l" defTabSz="719137" rtl="0" latinLnBrk="0">
              <a:lnSpc>
                <a:spcPct val="90000"/>
              </a:lnSpc>
              <a:spcBef>
                <a:spcPts val="1200"/>
              </a:spcBef>
              <a:spcAft>
                <a:spcPts val="0"/>
              </a:spcAft>
              <a:buClr>
                <a:schemeClr val="accent1"/>
              </a:buClr>
              <a:buSzPct val="100000"/>
              <a:buFont typeface="Wingdings"/>
              <a:buAutoNum type="arabicPeriod"/>
              <a:tabLst/>
              <a:defRPr sz="1600" b="0" i="0" u="none" strike="noStrike" cap="none" spc="0" baseline="0">
                <a:solidFill>
                  <a:srgbClr val="000000"/>
                </a:solidFill>
                <a:uFillTx/>
                <a:latin typeface="Arial"/>
                <a:ea typeface="Arial"/>
                <a:cs typeface="Arial"/>
                <a:sym typeface="Arial"/>
              </a:defRPr>
            </a:lvl5pPr>
            <a:lvl6pPr marL="538162" marR="0" indent="-276225" algn="l" defTabSz="719137" rtl="0" latinLnBrk="0">
              <a:lnSpc>
                <a:spcPct val="90000"/>
              </a:lnSpc>
              <a:spcBef>
                <a:spcPts val="1200"/>
              </a:spcBef>
              <a:spcAft>
                <a:spcPts val="0"/>
              </a:spcAft>
              <a:buClr>
                <a:schemeClr val="accent1"/>
              </a:buClr>
              <a:buSzPct val="100000"/>
              <a:buFont typeface="Wingdings"/>
              <a:buAutoNum type="alphaLcPeriod"/>
              <a:tabLst/>
              <a:defRPr sz="1600" b="0" i="0" u="none" strike="noStrike" cap="none" spc="0" baseline="0">
                <a:solidFill>
                  <a:srgbClr val="000000"/>
                </a:solidFill>
                <a:uFillTx/>
                <a:latin typeface="Arial"/>
                <a:ea typeface="Arial"/>
                <a:cs typeface="Arial"/>
                <a:sym typeface="Arial"/>
              </a:defRPr>
            </a:lvl6pPr>
            <a:lvl7pPr marL="538162" marR="0" indent="-276225" algn="l" defTabSz="719137" rtl="0" latinLnBrk="0">
              <a:lnSpc>
                <a:spcPct val="90000"/>
              </a:lnSpc>
              <a:spcBef>
                <a:spcPts val="1200"/>
              </a:spcBef>
              <a:spcAft>
                <a:spcPts val="0"/>
              </a:spcAft>
              <a:buClr>
                <a:schemeClr val="accent1"/>
              </a:buClr>
              <a:buSzPct val="100000"/>
              <a:buFontTx/>
              <a:buChar char="▪"/>
              <a:tabLst/>
              <a:defRPr sz="1600" b="0" i="0" u="none" strike="noStrike" cap="none" spc="0" baseline="0">
                <a:solidFill>
                  <a:srgbClr val="000000"/>
                </a:solidFill>
                <a:uFillTx/>
                <a:latin typeface="Arial"/>
                <a:ea typeface="Arial"/>
                <a:cs typeface="Arial"/>
                <a:sym typeface="Arial"/>
              </a:defRPr>
            </a:lvl7pPr>
            <a:lvl8pPr marL="0" marR="0" indent="0" algn="l" defTabSz="719137" rtl="0" latinLnBrk="0">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8pPr>
            <a:lvl9pPr marL="0" marR="0" indent="0" algn="l" defTabSz="719137" rtl="0" latinLnBrk="0">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9pPr>
          </a:lstStyle>
          <a:p>
            <a:pPr marL="0" indent="0" algn="ctr" hangingPunct="1">
              <a:buNone/>
            </a:pPr>
            <a:r>
              <a:rPr lang="en-US" dirty="0">
                <a:solidFill>
                  <a:schemeClr val="accent1"/>
                </a:solidFill>
              </a:rPr>
              <a:t>Discretization: Time and Boundary Conditions</a:t>
            </a:r>
          </a:p>
          <a:p>
            <a:pPr marL="0" indent="0" algn="ctr" hangingPunct="1">
              <a:buNone/>
            </a:pPr>
            <a:endParaRPr lang="en-US" dirty="0">
              <a:solidFill>
                <a:schemeClr val="accent1"/>
              </a:solidFill>
            </a:endParaRPr>
          </a:p>
          <a:p>
            <a:pPr marL="0" indent="0" hangingPunct="1">
              <a:buNone/>
            </a:pPr>
            <a:endParaRPr lang="en-US" dirty="0">
              <a:solidFill>
                <a:schemeClr val="accent1"/>
              </a:solidFill>
            </a:endParaRPr>
          </a:p>
        </p:txBody>
      </p:sp>
      <p:sp>
        <p:nvSpPr>
          <p:cNvPr id="13" name="Tijdelijke aanduiding voor verticale tekst 10">
            <a:extLst>
              <a:ext uri="{FF2B5EF4-FFF2-40B4-BE49-F238E27FC236}">
                <a16:creationId xmlns:a16="http://schemas.microsoft.com/office/drawing/2014/main" id="{B1FFA44A-FE5C-4D0B-821D-197C8A506C2C}"/>
              </a:ext>
            </a:extLst>
          </p:cNvPr>
          <p:cNvSpPr txBox="1">
            <a:spLocks/>
          </p:cNvSpPr>
          <p:nvPr/>
        </p:nvSpPr>
        <p:spPr>
          <a:xfrm>
            <a:off x="156367" y="1378455"/>
            <a:ext cx="3706812" cy="77482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rmAutofit lnSpcReduction="10000"/>
          </a:bodyPr>
          <a:lstStyle>
            <a:lvl1pPr marL="263525" marR="0" indent="-263525" algn="l" defTabSz="719137" rtl="0" latinLnBrk="0">
              <a:lnSpc>
                <a:spcPct val="90000"/>
              </a:lnSpc>
              <a:spcBef>
                <a:spcPts val="1200"/>
              </a:spcBef>
              <a:spcAft>
                <a:spcPts val="0"/>
              </a:spcAft>
              <a:buClr>
                <a:schemeClr val="accent1"/>
              </a:buClr>
              <a:buSzPct val="100000"/>
              <a:buFontTx/>
              <a:buChar char="▪"/>
              <a:tabLst/>
              <a:defRPr sz="1600" b="0" i="0" u="none" strike="noStrike" cap="none" spc="0" baseline="0">
                <a:solidFill>
                  <a:srgbClr val="000000"/>
                </a:solidFill>
                <a:uFillTx/>
                <a:latin typeface="Arial"/>
                <a:ea typeface="Arial"/>
                <a:cs typeface="Arial"/>
                <a:sym typeface="Arial"/>
              </a:defRPr>
            </a:lvl1pPr>
            <a:lvl2pPr marL="538162" marR="0" indent="-274638" algn="l" defTabSz="719137" rtl="0" latinLnBrk="0">
              <a:lnSpc>
                <a:spcPct val="90000"/>
              </a:lnSpc>
              <a:spcBef>
                <a:spcPts val="1200"/>
              </a:spcBef>
              <a:spcAft>
                <a:spcPts val="0"/>
              </a:spcAft>
              <a:buClr>
                <a:schemeClr val="accent1"/>
              </a:buClr>
              <a:buSzPct val="100000"/>
              <a:buFontTx/>
              <a:buChar char="▪"/>
              <a:tabLst/>
              <a:defRPr sz="1600" b="0" i="0" u="none" strike="noStrike" cap="none" spc="0" baseline="0">
                <a:solidFill>
                  <a:srgbClr val="000000"/>
                </a:solidFill>
                <a:uFillTx/>
                <a:latin typeface="Arial"/>
                <a:ea typeface="Arial"/>
                <a:cs typeface="Arial"/>
                <a:sym typeface="Arial"/>
              </a:defRPr>
            </a:lvl2pPr>
            <a:lvl3pPr marL="0" marR="0" indent="0" algn="l" defTabSz="719137" rtl="0" latinLnBrk="0">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3pPr>
            <a:lvl4pPr marL="0" marR="0" indent="0" algn="l" defTabSz="719137" rtl="0" latinLnBrk="0">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4pPr>
            <a:lvl5pPr marL="263525" marR="0" indent="-263525" algn="l" defTabSz="719137" rtl="0" latinLnBrk="0">
              <a:lnSpc>
                <a:spcPct val="90000"/>
              </a:lnSpc>
              <a:spcBef>
                <a:spcPts val="1200"/>
              </a:spcBef>
              <a:spcAft>
                <a:spcPts val="0"/>
              </a:spcAft>
              <a:buClr>
                <a:schemeClr val="accent1"/>
              </a:buClr>
              <a:buSzPct val="100000"/>
              <a:buFont typeface="Wingdings"/>
              <a:buAutoNum type="arabicPeriod"/>
              <a:tabLst/>
              <a:defRPr sz="1600" b="0" i="0" u="none" strike="noStrike" cap="none" spc="0" baseline="0">
                <a:solidFill>
                  <a:srgbClr val="000000"/>
                </a:solidFill>
                <a:uFillTx/>
                <a:latin typeface="Arial"/>
                <a:ea typeface="Arial"/>
                <a:cs typeface="Arial"/>
                <a:sym typeface="Arial"/>
              </a:defRPr>
            </a:lvl5pPr>
            <a:lvl6pPr marL="538162" marR="0" indent="-276225" algn="l" defTabSz="719137" rtl="0" latinLnBrk="0">
              <a:lnSpc>
                <a:spcPct val="90000"/>
              </a:lnSpc>
              <a:spcBef>
                <a:spcPts val="1200"/>
              </a:spcBef>
              <a:spcAft>
                <a:spcPts val="0"/>
              </a:spcAft>
              <a:buClr>
                <a:schemeClr val="accent1"/>
              </a:buClr>
              <a:buSzPct val="100000"/>
              <a:buFont typeface="Wingdings"/>
              <a:buAutoNum type="alphaLcPeriod"/>
              <a:tabLst/>
              <a:defRPr sz="1600" b="0" i="0" u="none" strike="noStrike" cap="none" spc="0" baseline="0">
                <a:solidFill>
                  <a:srgbClr val="000000"/>
                </a:solidFill>
                <a:uFillTx/>
                <a:latin typeface="Arial"/>
                <a:ea typeface="Arial"/>
                <a:cs typeface="Arial"/>
                <a:sym typeface="Arial"/>
              </a:defRPr>
            </a:lvl6pPr>
            <a:lvl7pPr marL="538162" marR="0" indent="-276225" algn="l" defTabSz="719137" rtl="0" latinLnBrk="0">
              <a:lnSpc>
                <a:spcPct val="90000"/>
              </a:lnSpc>
              <a:spcBef>
                <a:spcPts val="1200"/>
              </a:spcBef>
              <a:spcAft>
                <a:spcPts val="0"/>
              </a:spcAft>
              <a:buClr>
                <a:schemeClr val="accent1"/>
              </a:buClr>
              <a:buSzPct val="100000"/>
              <a:buFontTx/>
              <a:buChar char="▪"/>
              <a:tabLst/>
              <a:defRPr sz="1600" b="0" i="0" u="none" strike="noStrike" cap="none" spc="0" baseline="0">
                <a:solidFill>
                  <a:srgbClr val="000000"/>
                </a:solidFill>
                <a:uFillTx/>
                <a:latin typeface="Arial"/>
                <a:ea typeface="Arial"/>
                <a:cs typeface="Arial"/>
                <a:sym typeface="Arial"/>
              </a:defRPr>
            </a:lvl7pPr>
            <a:lvl8pPr marL="0" marR="0" indent="0" algn="l" defTabSz="719137" rtl="0" latinLnBrk="0">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8pPr>
            <a:lvl9pPr marL="0" marR="0" indent="0" algn="l" defTabSz="719137" rtl="0" latinLnBrk="0">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9pPr>
          </a:lstStyle>
          <a:p>
            <a:pPr marL="0" indent="0" algn="ctr" hangingPunct="1">
              <a:buNone/>
            </a:pPr>
            <a:r>
              <a:rPr lang="en-US" dirty="0">
                <a:solidFill>
                  <a:schemeClr val="accent1"/>
                </a:solidFill>
              </a:rPr>
              <a:t>Discretization: Derivatives and Integration</a:t>
            </a:r>
          </a:p>
          <a:p>
            <a:pPr marL="0" indent="0" algn="ctr" hangingPunct="1">
              <a:buNone/>
            </a:pPr>
            <a:r>
              <a:rPr lang="en-US" dirty="0">
                <a:solidFill>
                  <a:schemeClr val="accent1"/>
                </a:solidFill>
              </a:rPr>
              <a:t>(Numerical Schemes)</a:t>
            </a:r>
          </a:p>
          <a:p>
            <a:pPr marL="0" indent="0" algn="ctr" hangingPunct="1">
              <a:buNone/>
            </a:pPr>
            <a:endParaRPr lang="en-US" dirty="0">
              <a:solidFill>
                <a:schemeClr val="accent1"/>
              </a:solidFill>
            </a:endParaRPr>
          </a:p>
          <a:p>
            <a:pPr marL="0" indent="0" hangingPunct="1">
              <a:buNone/>
            </a:pPr>
            <a:endParaRPr lang="en-US" dirty="0">
              <a:solidFill>
                <a:schemeClr val="accent1"/>
              </a:solidFill>
            </a:endParaRPr>
          </a:p>
        </p:txBody>
      </p:sp>
      <p:sp>
        <p:nvSpPr>
          <p:cNvPr id="14" name="Tijdelijke aanduiding voor verticale tekst 10">
            <a:extLst>
              <a:ext uri="{FF2B5EF4-FFF2-40B4-BE49-F238E27FC236}">
                <a16:creationId xmlns:a16="http://schemas.microsoft.com/office/drawing/2014/main" id="{A141A16F-9AAD-4B17-8C52-B7D778966993}"/>
              </a:ext>
            </a:extLst>
          </p:cNvPr>
          <p:cNvSpPr txBox="1">
            <a:spLocks/>
          </p:cNvSpPr>
          <p:nvPr/>
        </p:nvSpPr>
        <p:spPr>
          <a:xfrm>
            <a:off x="4290976" y="4037933"/>
            <a:ext cx="3706812" cy="29163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rmAutofit/>
          </a:bodyPr>
          <a:lstStyle>
            <a:lvl1pPr marL="263525" marR="0" indent="-263525" algn="l" defTabSz="719137" rtl="0" latinLnBrk="0">
              <a:lnSpc>
                <a:spcPct val="90000"/>
              </a:lnSpc>
              <a:spcBef>
                <a:spcPts val="1200"/>
              </a:spcBef>
              <a:spcAft>
                <a:spcPts val="0"/>
              </a:spcAft>
              <a:buClr>
                <a:schemeClr val="accent1"/>
              </a:buClr>
              <a:buSzPct val="100000"/>
              <a:buFontTx/>
              <a:buChar char="▪"/>
              <a:tabLst/>
              <a:defRPr sz="1600" b="0" i="0" u="none" strike="noStrike" cap="none" spc="0" baseline="0">
                <a:solidFill>
                  <a:srgbClr val="000000"/>
                </a:solidFill>
                <a:uFillTx/>
                <a:latin typeface="Arial"/>
                <a:ea typeface="Arial"/>
                <a:cs typeface="Arial"/>
                <a:sym typeface="Arial"/>
              </a:defRPr>
            </a:lvl1pPr>
            <a:lvl2pPr marL="538162" marR="0" indent="-274638" algn="l" defTabSz="719137" rtl="0" latinLnBrk="0">
              <a:lnSpc>
                <a:spcPct val="90000"/>
              </a:lnSpc>
              <a:spcBef>
                <a:spcPts val="1200"/>
              </a:spcBef>
              <a:spcAft>
                <a:spcPts val="0"/>
              </a:spcAft>
              <a:buClr>
                <a:schemeClr val="accent1"/>
              </a:buClr>
              <a:buSzPct val="100000"/>
              <a:buFontTx/>
              <a:buChar char="▪"/>
              <a:tabLst/>
              <a:defRPr sz="1600" b="0" i="0" u="none" strike="noStrike" cap="none" spc="0" baseline="0">
                <a:solidFill>
                  <a:srgbClr val="000000"/>
                </a:solidFill>
                <a:uFillTx/>
                <a:latin typeface="Arial"/>
                <a:ea typeface="Arial"/>
                <a:cs typeface="Arial"/>
                <a:sym typeface="Arial"/>
              </a:defRPr>
            </a:lvl2pPr>
            <a:lvl3pPr marL="0" marR="0" indent="0" algn="l" defTabSz="719137" rtl="0" latinLnBrk="0">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3pPr>
            <a:lvl4pPr marL="0" marR="0" indent="0" algn="l" defTabSz="719137" rtl="0" latinLnBrk="0">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4pPr>
            <a:lvl5pPr marL="263525" marR="0" indent="-263525" algn="l" defTabSz="719137" rtl="0" latinLnBrk="0">
              <a:lnSpc>
                <a:spcPct val="90000"/>
              </a:lnSpc>
              <a:spcBef>
                <a:spcPts val="1200"/>
              </a:spcBef>
              <a:spcAft>
                <a:spcPts val="0"/>
              </a:spcAft>
              <a:buClr>
                <a:schemeClr val="accent1"/>
              </a:buClr>
              <a:buSzPct val="100000"/>
              <a:buFont typeface="Wingdings"/>
              <a:buAutoNum type="arabicPeriod"/>
              <a:tabLst/>
              <a:defRPr sz="1600" b="0" i="0" u="none" strike="noStrike" cap="none" spc="0" baseline="0">
                <a:solidFill>
                  <a:srgbClr val="000000"/>
                </a:solidFill>
                <a:uFillTx/>
                <a:latin typeface="Arial"/>
                <a:ea typeface="Arial"/>
                <a:cs typeface="Arial"/>
                <a:sym typeface="Arial"/>
              </a:defRPr>
            </a:lvl5pPr>
            <a:lvl6pPr marL="538162" marR="0" indent="-276225" algn="l" defTabSz="719137" rtl="0" latinLnBrk="0">
              <a:lnSpc>
                <a:spcPct val="90000"/>
              </a:lnSpc>
              <a:spcBef>
                <a:spcPts val="1200"/>
              </a:spcBef>
              <a:spcAft>
                <a:spcPts val="0"/>
              </a:spcAft>
              <a:buClr>
                <a:schemeClr val="accent1"/>
              </a:buClr>
              <a:buSzPct val="100000"/>
              <a:buFont typeface="Wingdings"/>
              <a:buAutoNum type="alphaLcPeriod"/>
              <a:tabLst/>
              <a:defRPr sz="1600" b="0" i="0" u="none" strike="noStrike" cap="none" spc="0" baseline="0">
                <a:solidFill>
                  <a:srgbClr val="000000"/>
                </a:solidFill>
                <a:uFillTx/>
                <a:latin typeface="Arial"/>
                <a:ea typeface="Arial"/>
                <a:cs typeface="Arial"/>
                <a:sym typeface="Arial"/>
              </a:defRPr>
            </a:lvl6pPr>
            <a:lvl7pPr marL="538162" marR="0" indent="-276225" algn="l" defTabSz="719137" rtl="0" latinLnBrk="0">
              <a:lnSpc>
                <a:spcPct val="90000"/>
              </a:lnSpc>
              <a:spcBef>
                <a:spcPts val="1200"/>
              </a:spcBef>
              <a:spcAft>
                <a:spcPts val="0"/>
              </a:spcAft>
              <a:buClr>
                <a:schemeClr val="accent1"/>
              </a:buClr>
              <a:buSzPct val="100000"/>
              <a:buFontTx/>
              <a:buChar char="▪"/>
              <a:tabLst/>
              <a:defRPr sz="1600" b="0" i="0" u="none" strike="noStrike" cap="none" spc="0" baseline="0">
                <a:solidFill>
                  <a:srgbClr val="000000"/>
                </a:solidFill>
                <a:uFillTx/>
                <a:latin typeface="Arial"/>
                <a:ea typeface="Arial"/>
                <a:cs typeface="Arial"/>
                <a:sym typeface="Arial"/>
              </a:defRPr>
            </a:lvl7pPr>
            <a:lvl8pPr marL="0" marR="0" indent="0" algn="l" defTabSz="719137" rtl="0" latinLnBrk="0">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8pPr>
            <a:lvl9pPr marL="0" marR="0" indent="0" algn="l" defTabSz="719137" rtl="0" latinLnBrk="0">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9pPr>
          </a:lstStyle>
          <a:p>
            <a:pPr marL="0" indent="0" algn="ctr" hangingPunct="1">
              <a:buNone/>
            </a:pPr>
            <a:r>
              <a:rPr lang="en-US" dirty="0">
                <a:solidFill>
                  <a:schemeClr val="accent1"/>
                </a:solidFill>
              </a:rPr>
              <a:t>Solution: Solvers and Linear Algebra</a:t>
            </a:r>
          </a:p>
          <a:p>
            <a:pPr marL="0" indent="0" algn="ctr" hangingPunct="1">
              <a:buNone/>
            </a:pPr>
            <a:endParaRPr lang="en-US" dirty="0">
              <a:solidFill>
                <a:schemeClr val="accent1"/>
              </a:solidFill>
            </a:endParaRPr>
          </a:p>
          <a:p>
            <a:pPr marL="0" indent="0" hangingPunct="1">
              <a:buNone/>
            </a:pPr>
            <a:endParaRPr lang="en-US" dirty="0">
              <a:solidFill>
                <a:schemeClr val="accent1"/>
              </a:solidFill>
            </a:endParaRPr>
          </a:p>
        </p:txBody>
      </p:sp>
      <p:sp>
        <p:nvSpPr>
          <p:cNvPr id="18" name="Tijdelijke aanduiding voor verticale tekst 10">
            <a:extLst>
              <a:ext uri="{FF2B5EF4-FFF2-40B4-BE49-F238E27FC236}">
                <a16:creationId xmlns:a16="http://schemas.microsoft.com/office/drawing/2014/main" id="{C2A7F780-C0E9-442F-A665-8B9EE2CF3B5F}"/>
              </a:ext>
            </a:extLst>
          </p:cNvPr>
          <p:cNvSpPr txBox="1">
            <a:spLocks/>
          </p:cNvSpPr>
          <p:nvPr/>
        </p:nvSpPr>
        <p:spPr>
          <a:xfrm>
            <a:off x="1419223" y="6273127"/>
            <a:ext cx="3963195" cy="29163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rmAutofit/>
          </a:bodyPr>
          <a:lstStyle>
            <a:lvl1pPr marL="263525" marR="0" indent="-263525" algn="l" defTabSz="719137" rtl="0" latinLnBrk="0">
              <a:lnSpc>
                <a:spcPct val="90000"/>
              </a:lnSpc>
              <a:spcBef>
                <a:spcPts val="1200"/>
              </a:spcBef>
              <a:spcAft>
                <a:spcPts val="0"/>
              </a:spcAft>
              <a:buClr>
                <a:schemeClr val="accent1"/>
              </a:buClr>
              <a:buSzPct val="100000"/>
              <a:buFontTx/>
              <a:buChar char="▪"/>
              <a:tabLst/>
              <a:defRPr sz="1600" b="0" i="0" u="none" strike="noStrike" cap="none" spc="0" baseline="0">
                <a:solidFill>
                  <a:srgbClr val="000000"/>
                </a:solidFill>
                <a:uFillTx/>
                <a:latin typeface="Arial"/>
                <a:ea typeface="Arial"/>
                <a:cs typeface="Arial"/>
                <a:sym typeface="Arial"/>
              </a:defRPr>
            </a:lvl1pPr>
            <a:lvl2pPr marL="538162" marR="0" indent="-274638" algn="l" defTabSz="719137" rtl="0" latinLnBrk="0">
              <a:lnSpc>
                <a:spcPct val="90000"/>
              </a:lnSpc>
              <a:spcBef>
                <a:spcPts val="1200"/>
              </a:spcBef>
              <a:spcAft>
                <a:spcPts val="0"/>
              </a:spcAft>
              <a:buClr>
                <a:schemeClr val="accent1"/>
              </a:buClr>
              <a:buSzPct val="100000"/>
              <a:buFontTx/>
              <a:buChar char="▪"/>
              <a:tabLst/>
              <a:defRPr sz="1600" b="0" i="0" u="none" strike="noStrike" cap="none" spc="0" baseline="0">
                <a:solidFill>
                  <a:srgbClr val="000000"/>
                </a:solidFill>
                <a:uFillTx/>
                <a:latin typeface="Arial"/>
                <a:ea typeface="Arial"/>
                <a:cs typeface="Arial"/>
                <a:sym typeface="Arial"/>
              </a:defRPr>
            </a:lvl2pPr>
            <a:lvl3pPr marL="0" marR="0" indent="0" algn="l" defTabSz="719137" rtl="0" latinLnBrk="0">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3pPr>
            <a:lvl4pPr marL="0" marR="0" indent="0" algn="l" defTabSz="719137" rtl="0" latinLnBrk="0">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4pPr>
            <a:lvl5pPr marL="263525" marR="0" indent="-263525" algn="l" defTabSz="719137" rtl="0" latinLnBrk="0">
              <a:lnSpc>
                <a:spcPct val="90000"/>
              </a:lnSpc>
              <a:spcBef>
                <a:spcPts val="1200"/>
              </a:spcBef>
              <a:spcAft>
                <a:spcPts val="0"/>
              </a:spcAft>
              <a:buClr>
                <a:schemeClr val="accent1"/>
              </a:buClr>
              <a:buSzPct val="100000"/>
              <a:buFont typeface="Wingdings"/>
              <a:buAutoNum type="arabicPeriod"/>
              <a:tabLst/>
              <a:defRPr sz="1600" b="0" i="0" u="none" strike="noStrike" cap="none" spc="0" baseline="0">
                <a:solidFill>
                  <a:srgbClr val="000000"/>
                </a:solidFill>
                <a:uFillTx/>
                <a:latin typeface="Arial"/>
                <a:ea typeface="Arial"/>
                <a:cs typeface="Arial"/>
                <a:sym typeface="Arial"/>
              </a:defRPr>
            </a:lvl5pPr>
            <a:lvl6pPr marL="538162" marR="0" indent="-276225" algn="l" defTabSz="719137" rtl="0" latinLnBrk="0">
              <a:lnSpc>
                <a:spcPct val="90000"/>
              </a:lnSpc>
              <a:spcBef>
                <a:spcPts val="1200"/>
              </a:spcBef>
              <a:spcAft>
                <a:spcPts val="0"/>
              </a:spcAft>
              <a:buClr>
                <a:schemeClr val="accent1"/>
              </a:buClr>
              <a:buSzPct val="100000"/>
              <a:buFont typeface="Wingdings"/>
              <a:buAutoNum type="alphaLcPeriod"/>
              <a:tabLst/>
              <a:defRPr sz="1600" b="0" i="0" u="none" strike="noStrike" cap="none" spc="0" baseline="0">
                <a:solidFill>
                  <a:srgbClr val="000000"/>
                </a:solidFill>
                <a:uFillTx/>
                <a:latin typeface="Arial"/>
                <a:ea typeface="Arial"/>
                <a:cs typeface="Arial"/>
                <a:sym typeface="Arial"/>
              </a:defRPr>
            </a:lvl6pPr>
            <a:lvl7pPr marL="538162" marR="0" indent="-276225" algn="l" defTabSz="719137" rtl="0" latinLnBrk="0">
              <a:lnSpc>
                <a:spcPct val="90000"/>
              </a:lnSpc>
              <a:spcBef>
                <a:spcPts val="1200"/>
              </a:spcBef>
              <a:spcAft>
                <a:spcPts val="0"/>
              </a:spcAft>
              <a:buClr>
                <a:schemeClr val="accent1"/>
              </a:buClr>
              <a:buSzPct val="100000"/>
              <a:buFontTx/>
              <a:buChar char="▪"/>
              <a:tabLst/>
              <a:defRPr sz="1600" b="0" i="0" u="none" strike="noStrike" cap="none" spc="0" baseline="0">
                <a:solidFill>
                  <a:srgbClr val="000000"/>
                </a:solidFill>
                <a:uFillTx/>
                <a:latin typeface="Arial"/>
                <a:ea typeface="Arial"/>
                <a:cs typeface="Arial"/>
                <a:sym typeface="Arial"/>
              </a:defRPr>
            </a:lvl7pPr>
            <a:lvl8pPr marL="0" marR="0" indent="0" algn="l" defTabSz="719137" rtl="0" latinLnBrk="0">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8pPr>
            <a:lvl9pPr marL="0" marR="0" indent="0" algn="l" defTabSz="719137" rtl="0" latinLnBrk="0">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9pPr>
          </a:lstStyle>
          <a:p>
            <a:pPr marL="0" indent="0" algn="ctr" hangingPunct="1">
              <a:buNone/>
            </a:pPr>
            <a:r>
              <a:rPr lang="en-US" dirty="0">
                <a:solidFill>
                  <a:schemeClr val="accent1"/>
                </a:solidFill>
              </a:rPr>
              <a:t>Computer Science: Algorithm Performance</a:t>
            </a:r>
          </a:p>
          <a:p>
            <a:pPr marL="0" indent="0" algn="ctr" hangingPunct="1">
              <a:buNone/>
            </a:pPr>
            <a:endParaRPr lang="en-US" dirty="0">
              <a:solidFill>
                <a:schemeClr val="accent1"/>
              </a:solidFill>
            </a:endParaRPr>
          </a:p>
          <a:p>
            <a:pPr marL="0" indent="0" hangingPunct="1">
              <a:buNone/>
            </a:pPr>
            <a:endParaRPr lang="en-US" dirty="0">
              <a:solidFill>
                <a:schemeClr val="accent1"/>
              </a:solidFill>
            </a:endParaRPr>
          </a:p>
        </p:txBody>
      </p:sp>
      <p:sp>
        <p:nvSpPr>
          <p:cNvPr id="19" name="Tijdelijke aanduiding voor verticale tekst 10">
            <a:extLst>
              <a:ext uri="{FF2B5EF4-FFF2-40B4-BE49-F238E27FC236}">
                <a16:creationId xmlns:a16="http://schemas.microsoft.com/office/drawing/2014/main" id="{3ED3C823-D5DF-4F9E-952C-F50A23433145}"/>
              </a:ext>
            </a:extLst>
          </p:cNvPr>
          <p:cNvSpPr txBox="1">
            <a:spLocks/>
          </p:cNvSpPr>
          <p:nvPr/>
        </p:nvSpPr>
        <p:spPr>
          <a:xfrm>
            <a:off x="7372085" y="6230443"/>
            <a:ext cx="3706812" cy="29163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rmAutofit/>
          </a:bodyPr>
          <a:lstStyle>
            <a:lvl1pPr marL="263525" marR="0" indent="-263525" algn="l" defTabSz="719137" rtl="0" latinLnBrk="0">
              <a:lnSpc>
                <a:spcPct val="90000"/>
              </a:lnSpc>
              <a:spcBef>
                <a:spcPts val="1200"/>
              </a:spcBef>
              <a:spcAft>
                <a:spcPts val="0"/>
              </a:spcAft>
              <a:buClr>
                <a:schemeClr val="accent1"/>
              </a:buClr>
              <a:buSzPct val="100000"/>
              <a:buFontTx/>
              <a:buChar char="▪"/>
              <a:tabLst/>
              <a:defRPr sz="1600" b="0" i="0" u="none" strike="noStrike" cap="none" spc="0" baseline="0">
                <a:solidFill>
                  <a:srgbClr val="000000"/>
                </a:solidFill>
                <a:uFillTx/>
                <a:latin typeface="Arial"/>
                <a:ea typeface="Arial"/>
                <a:cs typeface="Arial"/>
                <a:sym typeface="Arial"/>
              </a:defRPr>
            </a:lvl1pPr>
            <a:lvl2pPr marL="538162" marR="0" indent="-274638" algn="l" defTabSz="719137" rtl="0" latinLnBrk="0">
              <a:lnSpc>
                <a:spcPct val="90000"/>
              </a:lnSpc>
              <a:spcBef>
                <a:spcPts val="1200"/>
              </a:spcBef>
              <a:spcAft>
                <a:spcPts val="0"/>
              </a:spcAft>
              <a:buClr>
                <a:schemeClr val="accent1"/>
              </a:buClr>
              <a:buSzPct val="100000"/>
              <a:buFontTx/>
              <a:buChar char="▪"/>
              <a:tabLst/>
              <a:defRPr sz="1600" b="0" i="0" u="none" strike="noStrike" cap="none" spc="0" baseline="0">
                <a:solidFill>
                  <a:srgbClr val="000000"/>
                </a:solidFill>
                <a:uFillTx/>
                <a:latin typeface="Arial"/>
                <a:ea typeface="Arial"/>
                <a:cs typeface="Arial"/>
                <a:sym typeface="Arial"/>
              </a:defRPr>
            </a:lvl2pPr>
            <a:lvl3pPr marL="0" marR="0" indent="0" algn="l" defTabSz="719137" rtl="0" latinLnBrk="0">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3pPr>
            <a:lvl4pPr marL="0" marR="0" indent="0" algn="l" defTabSz="719137" rtl="0" latinLnBrk="0">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4pPr>
            <a:lvl5pPr marL="263525" marR="0" indent="-263525" algn="l" defTabSz="719137" rtl="0" latinLnBrk="0">
              <a:lnSpc>
                <a:spcPct val="90000"/>
              </a:lnSpc>
              <a:spcBef>
                <a:spcPts val="1200"/>
              </a:spcBef>
              <a:spcAft>
                <a:spcPts val="0"/>
              </a:spcAft>
              <a:buClr>
                <a:schemeClr val="accent1"/>
              </a:buClr>
              <a:buSzPct val="100000"/>
              <a:buFont typeface="Wingdings"/>
              <a:buAutoNum type="arabicPeriod"/>
              <a:tabLst/>
              <a:defRPr sz="1600" b="0" i="0" u="none" strike="noStrike" cap="none" spc="0" baseline="0">
                <a:solidFill>
                  <a:srgbClr val="000000"/>
                </a:solidFill>
                <a:uFillTx/>
                <a:latin typeface="Arial"/>
                <a:ea typeface="Arial"/>
                <a:cs typeface="Arial"/>
                <a:sym typeface="Arial"/>
              </a:defRPr>
            </a:lvl5pPr>
            <a:lvl6pPr marL="538162" marR="0" indent="-276225" algn="l" defTabSz="719137" rtl="0" latinLnBrk="0">
              <a:lnSpc>
                <a:spcPct val="90000"/>
              </a:lnSpc>
              <a:spcBef>
                <a:spcPts val="1200"/>
              </a:spcBef>
              <a:spcAft>
                <a:spcPts val="0"/>
              </a:spcAft>
              <a:buClr>
                <a:schemeClr val="accent1"/>
              </a:buClr>
              <a:buSzPct val="100000"/>
              <a:buFont typeface="Wingdings"/>
              <a:buAutoNum type="alphaLcPeriod"/>
              <a:tabLst/>
              <a:defRPr sz="1600" b="0" i="0" u="none" strike="noStrike" cap="none" spc="0" baseline="0">
                <a:solidFill>
                  <a:srgbClr val="000000"/>
                </a:solidFill>
                <a:uFillTx/>
                <a:latin typeface="Arial"/>
                <a:ea typeface="Arial"/>
                <a:cs typeface="Arial"/>
                <a:sym typeface="Arial"/>
              </a:defRPr>
            </a:lvl6pPr>
            <a:lvl7pPr marL="538162" marR="0" indent="-276225" algn="l" defTabSz="719137" rtl="0" latinLnBrk="0">
              <a:lnSpc>
                <a:spcPct val="90000"/>
              </a:lnSpc>
              <a:spcBef>
                <a:spcPts val="1200"/>
              </a:spcBef>
              <a:spcAft>
                <a:spcPts val="0"/>
              </a:spcAft>
              <a:buClr>
                <a:schemeClr val="accent1"/>
              </a:buClr>
              <a:buSzPct val="100000"/>
              <a:buFontTx/>
              <a:buChar char="▪"/>
              <a:tabLst/>
              <a:defRPr sz="1600" b="0" i="0" u="none" strike="noStrike" cap="none" spc="0" baseline="0">
                <a:solidFill>
                  <a:srgbClr val="000000"/>
                </a:solidFill>
                <a:uFillTx/>
                <a:latin typeface="Arial"/>
                <a:ea typeface="Arial"/>
                <a:cs typeface="Arial"/>
                <a:sym typeface="Arial"/>
              </a:defRPr>
            </a:lvl7pPr>
            <a:lvl8pPr marL="0" marR="0" indent="0" algn="l" defTabSz="719137" rtl="0" latinLnBrk="0">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8pPr>
            <a:lvl9pPr marL="0" marR="0" indent="0" algn="l" defTabSz="719137" rtl="0" latinLnBrk="0">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9pPr>
          </a:lstStyle>
          <a:p>
            <a:pPr marL="0" indent="0" algn="ctr" hangingPunct="1">
              <a:buNone/>
            </a:pPr>
            <a:r>
              <a:rPr lang="en-US" dirty="0">
                <a:solidFill>
                  <a:schemeClr val="accent1"/>
                </a:solidFill>
              </a:rPr>
              <a:t>Computer Science: Parallelization</a:t>
            </a:r>
          </a:p>
          <a:p>
            <a:pPr marL="0" indent="0" algn="ctr" hangingPunct="1">
              <a:buNone/>
            </a:pPr>
            <a:endParaRPr lang="en-US" dirty="0">
              <a:solidFill>
                <a:schemeClr val="accent1"/>
              </a:solidFill>
            </a:endParaRPr>
          </a:p>
          <a:p>
            <a:pPr marL="0" indent="0" hangingPunct="1">
              <a:buNone/>
            </a:pPr>
            <a:endParaRPr lang="en-US" dirty="0">
              <a:solidFill>
                <a:schemeClr val="accent1"/>
              </a:solidFill>
            </a:endParaRPr>
          </a:p>
        </p:txBody>
      </p:sp>
      <p:pic>
        <p:nvPicPr>
          <p:cNvPr id="1026" name="Picture 2" descr="OpenFOAM v6 User Guide: 5.4 Meshing with snappyHexMesh">
            <a:extLst>
              <a:ext uri="{FF2B5EF4-FFF2-40B4-BE49-F238E27FC236}">
                <a16:creationId xmlns:a16="http://schemas.microsoft.com/office/drawing/2014/main" id="{B6817CAB-56A6-4084-BE48-EAB2806B63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14016" y="1858789"/>
            <a:ext cx="2359555" cy="1416799"/>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Boundary conditions">
            <a:extLst>
              <a:ext uri="{FF2B5EF4-FFF2-40B4-BE49-F238E27FC236}">
                <a16:creationId xmlns:a16="http://schemas.microsoft.com/office/drawing/2014/main" id="{0702A7FF-AEBD-4F6A-8062-802ACAE5175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88392" y="2178475"/>
            <a:ext cx="2337712" cy="1352550"/>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cg">
            <a:extLst>
              <a:ext uri="{FF2B5EF4-FFF2-40B4-BE49-F238E27FC236}">
                <a16:creationId xmlns:a16="http://schemas.microsoft.com/office/drawing/2014/main" id="{5B18BD49-43C3-4450-9569-A2AC490F65A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607802" y="4510618"/>
            <a:ext cx="2162175" cy="1378456"/>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Automatic Airfoil C-Grid Generation for OpenFOAM – Rev 1 – curiosityFluids">
            <a:extLst>
              <a:ext uri="{FF2B5EF4-FFF2-40B4-BE49-F238E27FC236}">
                <a16:creationId xmlns:a16="http://schemas.microsoft.com/office/drawing/2014/main" id="{AAB88F69-ED8A-4DAB-AF5B-C6BAB0232AE2}"/>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142230" y="3347446"/>
            <a:ext cx="2303125" cy="1380975"/>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2">
            <a:extLst>
              <a:ext uri="{FF2B5EF4-FFF2-40B4-BE49-F238E27FC236}">
                <a16:creationId xmlns:a16="http://schemas.microsoft.com/office/drawing/2014/main" id="{0CA87051-EE59-4FE4-8C81-B327A4563464}"/>
              </a:ext>
            </a:extLst>
          </p:cNvPr>
          <p:cNvPicPr>
            <a:picLocks noChangeAspect="1"/>
          </p:cNvPicPr>
          <p:nvPr/>
        </p:nvPicPr>
        <p:blipFill>
          <a:blip r:embed="rId7"/>
          <a:stretch>
            <a:fillRect/>
          </a:stretch>
        </p:blipFill>
        <p:spPr>
          <a:xfrm>
            <a:off x="4324556" y="5098144"/>
            <a:ext cx="2057400" cy="685800"/>
          </a:xfrm>
          <a:prstGeom prst="rect">
            <a:avLst/>
          </a:prstGeom>
        </p:spPr>
      </p:pic>
      <p:pic>
        <p:nvPicPr>
          <p:cNvPr id="27" name="Picture 26">
            <a:extLst>
              <a:ext uri="{FF2B5EF4-FFF2-40B4-BE49-F238E27FC236}">
                <a16:creationId xmlns:a16="http://schemas.microsoft.com/office/drawing/2014/main" id="{4042C47F-D3BE-41F1-8E61-1FC319D49B04}"/>
              </a:ext>
            </a:extLst>
          </p:cNvPr>
          <p:cNvPicPr>
            <a:picLocks noChangeAspect="1"/>
          </p:cNvPicPr>
          <p:nvPr/>
        </p:nvPicPr>
        <p:blipFill>
          <a:blip r:embed="rId8"/>
          <a:stretch>
            <a:fillRect/>
          </a:stretch>
        </p:blipFill>
        <p:spPr>
          <a:xfrm>
            <a:off x="722120" y="2342109"/>
            <a:ext cx="2581275" cy="914400"/>
          </a:xfrm>
          <a:prstGeom prst="rect">
            <a:avLst/>
          </a:prstGeom>
        </p:spPr>
      </p:pic>
      <p:pic>
        <p:nvPicPr>
          <p:cNvPr id="38" name="Picture 37">
            <a:extLst>
              <a:ext uri="{FF2B5EF4-FFF2-40B4-BE49-F238E27FC236}">
                <a16:creationId xmlns:a16="http://schemas.microsoft.com/office/drawing/2014/main" id="{E356763C-3131-474B-B238-50B8CD5020D2}"/>
              </a:ext>
            </a:extLst>
          </p:cNvPr>
          <p:cNvPicPr>
            <a:picLocks noChangeAspect="1"/>
          </p:cNvPicPr>
          <p:nvPr/>
        </p:nvPicPr>
        <p:blipFill>
          <a:blip r:embed="rId9"/>
          <a:stretch>
            <a:fillRect/>
          </a:stretch>
        </p:blipFill>
        <p:spPr>
          <a:xfrm>
            <a:off x="4732543" y="4632997"/>
            <a:ext cx="962025" cy="400050"/>
          </a:xfrm>
          <a:prstGeom prst="rect">
            <a:avLst/>
          </a:prstGeom>
        </p:spPr>
      </p:pic>
      <p:pic>
        <p:nvPicPr>
          <p:cNvPr id="29" name="Picture 28">
            <a:extLst>
              <a:ext uri="{FF2B5EF4-FFF2-40B4-BE49-F238E27FC236}">
                <a16:creationId xmlns:a16="http://schemas.microsoft.com/office/drawing/2014/main" id="{8EC4ABA4-5530-4AEF-962B-A8CC0558706C}"/>
              </a:ext>
            </a:extLst>
          </p:cNvPr>
          <p:cNvPicPr>
            <a:picLocks noChangeAspect="1"/>
          </p:cNvPicPr>
          <p:nvPr/>
        </p:nvPicPr>
        <p:blipFill>
          <a:blip r:embed="rId10"/>
          <a:stretch>
            <a:fillRect/>
          </a:stretch>
        </p:blipFill>
        <p:spPr>
          <a:xfrm>
            <a:off x="3851279" y="2342109"/>
            <a:ext cx="2530677" cy="952056"/>
          </a:xfrm>
          <a:prstGeom prst="rect">
            <a:avLst/>
          </a:prstGeom>
        </p:spPr>
      </p:pic>
    </p:spTree>
    <p:extLst>
      <p:ext uri="{BB962C8B-B14F-4D97-AF65-F5344CB8AC3E}">
        <p14:creationId xmlns:p14="http://schemas.microsoft.com/office/powerpoint/2010/main" val="536461467"/>
      </p:ext>
    </p:extLst>
  </p:cSld>
  <p:clrMapOvr>
    <a:masterClrMapping/>
  </p:clrMapOvr>
  <mc:AlternateContent xmlns:mc="http://schemas.openxmlformats.org/markup-compatibility/2006" xmlns:p14="http://schemas.microsoft.com/office/powerpoint/2010/main">
    <mc:Choice Requires="p14">
      <p:transition spd="slow">
        <p:fade/>
      </p:transition>
    </mc:Choice>
    <mc:Fallback xmlns:a14="http://schemas.microsoft.com/office/drawing/2010/main" xmlns:m="http://schemas.openxmlformats.org/officeDocument/2006/math"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7" name="Titel 9"/>
          <p:cNvSpPr txBox="1">
            <a:spLocks noGrp="1"/>
          </p:cNvSpPr>
          <p:nvPr>
            <p:ph type="title"/>
          </p:nvPr>
        </p:nvSpPr>
        <p:spPr>
          <a:xfrm>
            <a:off x="698499" y="741499"/>
            <a:ext cx="10775072" cy="490401"/>
          </a:xfrm>
          <a:prstGeom prst="rect">
            <a:avLst/>
          </a:prstGeom>
        </p:spPr>
        <p:txBody>
          <a:bodyPr/>
          <a:lstStyle>
            <a:lvl1pPr defTabSz="850391">
              <a:tabLst>
                <a:tab pos="1155700" algn="l"/>
              </a:tabLst>
              <a:defRPr sz="2976"/>
            </a:lvl1pPr>
          </a:lstStyle>
          <a:p>
            <a:r>
              <a:rPr lang="en-US" dirty="0"/>
              <a:t>CFD simulation practical matters: Discretization</a:t>
            </a:r>
            <a:endParaRPr dirty="0"/>
          </a:p>
        </p:txBody>
      </p:sp>
      <p:sp>
        <p:nvSpPr>
          <p:cNvPr id="3160" name="Tijdelijke aanduiding voor dianummer 5"/>
          <p:cNvSpPr txBox="1">
            <a:spLocks noGrp="1"/>
          </p:cNvSpPr>
          <p:nvPr>
            <p:ph type="sldNum" sz="quarter" idx="2"/>
          </p:nvPr>
        </p:nvSpPr>
        <p:spPr>
          <a:xfrm>
            <a:off x="11345000" y="6246130"/>
            <a:ext cx="127001" cy="17281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8</a:t>
            </a:fld>
            <a:endParaRPr/>
          </a:p>
        </p:txBody>
      </p:sp>
      <p:sp>
        <p:nvSpPr>
          <p:cNvPr id="10" name="Tijdelijke aanduiding voor verticale tekst 10">
            <a:extLst>
              <a:ext uri="{FF2B5EF4-FFF2-40B4-BE49-F238E27FC236}">
                <a16:creationId xmlns:a16="http://schemas.microsoft.com/office/drawing/2014/main" id="{BA9BA6C8-F27D-4387-A81C-D53C63EFF81D}"/>
              </a:ext>
            </a:extLst>
          </p:cNvPr>
          <p:cNvSpPr txBox="1">
            <a:spLocks/>
          </p:cNvSpPr>
          <p:nvPr/>
        </p:nvSpPr>
        <p:spPr>
          <a:xfrm>
            <a:off x="1221051" y="3693068"/>
            <a:ext cx="10773502" cy="43564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rmAutofit/>
          </a:bodyPr>
          <a:lstStyle>
            <a:lvl1pPr marL="263525" marR="0" indent="-263525" algn="l" defTabSz="719137" rtl="0" latinLnBrk="0">
              <a:lnSpc>
                <a:spcPct val="90000"/>
              </a:lnSpc>
              <a:spcBef>
                <a:spcPts val="1200"/>
              </a:spcBef>
              <a:spcAft>
                <a:spcPts val="0"/>
              </a:spcAft>
              <a:buClr>
                <a:schemeClr val="accent1"/>
              </a:buClr>
              <a:buSzPct val="100000"/>
              <a:buFontTx/>
              <a:buChar char="▪"/>
              <a:tabLst/>
              <a:defRPr sz="1600" b="0" i="0" u="none" strike="noStrike" cap="none" spc="0" baseline="0">
                <a:solidFill>
                  <a:srgbClr val="000000"/>
                </a:solidFill>
                <a:uFillTx/>
                <a:latin typeface="Arial"/>
                <a:ea typeface="Arial"/>
                <a:cs typeface="Arial"/>
                <a:sym typeface="Arial"/>
              </a:defRPr>
            </a:lvl1pPr>
            <a:lvl2pPr marL="538162" marR="0" indent="-274638" algn="l" defTabSz="719137" rtl="0" latinLnBrk="0">
              <a:lnSpc>
                <a:spcPct val="90000"/>
              </a:lnSpc>
              <a:spcBef>
                <a:spcPts val="1200"/>
              </a:spcBef>
              <a:spcAft>
                <a:spcPts val="0"/>
              </a:spcAft>
              <a:buClr>
                <a:schemeClr val="accent1"/>
              </a:buClr>
              <a:buSzPct val="100000"/>
              <a:buFontTx/>
              <a:buChar char="▪"/>
              <a:tabLst/>
              <a:defRPr sz="1600" b="0" i="0" u="none" strike="noStrike" cap="none" spc="0" baseline="0">
                <a:solidFill>
                  <a:srgbClr val="000000"/>
                </a:solidFill>
                <a:uFillTx/>
                <a:latin typeface="Arial"/>
                <a:ea typeface="Arial"/>
                <a:cs typeface="Arial"/>
                <a:sym typeface="Arial"/>
              </a:defRPr>
            </a:lvl2pPr>
            <a:lvl3pPr marL="0" marR="0" indent="0" algn="l" defTabSz="719137" rtl="0" latinLnBrk="0">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3pPr>
            <a:lvl4pPr marL="0" marR="0" indent="0" algn="l" defTabSz="719137" rtl="0" latinLnBrk="0">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4pPr>
            <a:lvl5pPr marL="263525" marR="0" indent="-263525" algn="l" defTabSz="719137" rtl="0" latinLnBrk="0">
              <a:lnSpc>
                <a:spcPct val="90000"/>
              </a:lnSpc>
              <a:spcBef>
                <a:spcPts val="1200"/>
              </a:spcBef>
              <a:spcAft>
                <a:spcPts val="0"/>
              </a:spcAft>
              <a:buClr>
                <a:schemeClr val="accent1"/>
              </a:buClr>
              <a:buSzPct val="100000"/>
              <a:buFont typeface="Wingdings"/>
              <a:buAutoNum type="arabicPeriod"/>
              <a:tabLst/>
              <a:defRPr sz="1600" b="0" i="0" u="none" strike="noStrike" cap="none" spc="0" baseline="0">
                <a:solidFill>
                  <a:srgbClr val="000000"/>
                </a:solidFill>
                <a:uFillTx/>
                <a:latin typeface="Arial"/>
                <a:ea typeface="Arial"/>
                <a:cs typeface="Arial"/>
                <a:sym typeface="Arial"/>
              </a:defRPr>
            </a:lvl5pPr>
            <a:lvl6pPr marL="538162" marR="0" indent="-276225" algn="l" defTabSz="719137" rtl="0" latinLnBrk="0">
              <a:lnSpc>
                <a:spcPct val="90000"/>
              </a:lnSpc>
              <a:spcBef>
                <a:spcPts val="1200"/>
              </a:spcBef>
              <a:spcAft>
                <a:spcPts val="0"/>
              </a:spcAft>
              <a:buClr>
                <a:schemeClr val="accent1"/>
              </a:buClr>
              <a:buSzPct val="100000"/>
              <a:buFont typeface="Wingdings"/>
              <a:buAutoNum type="alphaLcPeriod"/>
              <a:tabLst/>
              <a:defRPr sz="1600" b="0" i="0" u="none" strike="noStrike" cap="none" spc="0" baseline="0">
                <a:solidFill>
                  <a:srgbClr val="000000"/>
                </a:solidFill>
                <a:uFillTx/>
                <a:latin typeface="Arial"/>
                <a:ea typeface="Arial"/>
                <a:cs typeface="Arial"/>
                <a:sym typeface="Arial"/>
              </a:defRPr>
            </a:lvl6pPr>
            <a:lvl7pPr marL="538162" marR="0" indent="-276225" algn="l" defTabSz="719137" rtl="0" latinLnBrk="0">
              <a:lnSpc>
                <a:spcPct val="90000"/>
              </a:lnSpc>
              <a:spcBef>
                <a:spcPts val="1200"/>
              </a:spcBef>
              <a:spcAft>
                <a:spcPts val="0"/>
              </a:spcAft>
              <a:buClr>
                <a:schemeClr val="accent1"/>
              </a:buClr>
              <a:buSzPct val="100000"/>
              <a:buFontTx/>
              <a:buChar char="▪"/>
              <a:tabLst/>
              <a:defRPr sz="1600" b="0" i="0" u="none" strike="noStrike" cap="none" spc="0" baseline="0">
                <a:solidFill>
                  <a:srgbClr val="000000"/>
                </a:solidFill>
                <a:uFillTx/>
                <a:latin typeface="Arial"/>
                <a:ea typeface="Arial"/>
                <a:cs typeface="Arial"/>
                <a:sym typeface="Arial"/>
              </a:defRPr>
            </a:lvl7pPr>
            <a:lvl8pPr marL="0" marR="0" indent="0" algn="l" defTabSz="719137" rtl="0" latinLnBrk="0">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8pPr>
            <a:lvl9pPr marL="0" marR="0" indent="0" algn="l" defTabSz="719137" rtl="0" latinLnBrk="0">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9pPr>
          </a:lstStyle>
          <a:p>
            <a:pPr marL="285750" lvl="7" indent="-285750" defTabSz="914400" hangingPunct="1">
              <a:buFont typeface="Arial" panose="020B0604020202020204" pitchFamily="34" charset="0"/>
              <a:buChar char="•"/>
            </a:pPr>
            <a:endParaRPr lang="en-US" dirty="0"/>
          </a:p>
        </p:txBody>
      </p:sp>
      <p:pic>
        <p:nvPicPr>
          <p:cNvPr id="3" name="Picture 2">
            <a:extLst>
              <a:ext uri="{FF2B5EF4-FFF2-40B4-BE49-F238E27FC236}">
                <a16:creationId xmlns:a16="http://schemas.microsoft.com/office/drawing/2014/main" id="{45379B60-47A5-4AE5-B3E9-ED2C4265765D}"/>
              </a:ext>
            </a:extLst>
          </p:cNvPr>
          <p:cNvPicPr>
            <a:picLocks noChangeAspect="1"/>
          </p:cNvPicPr>
          <p:nvPr/>
        </p:nvPicPr>
        <p:blipFill>
          <a:blip r:embed="rId3"/>
          <a:stretch>
            <a:fillRect/>
          </a:stretch>
        </p:blipFill>
        <p:spPr>
          <a:xfrm>
            <a:off x="357187" y="5865130"/>
            <a:ext cx="2638425" cy="762000"/>
          </a:xfrm>
          <a:prstGeom prst="rect">
            <a:avLst/>
          </a:prstGeom>
        </p:spPr>
      </p:pic>
      <p:sp>
        <p:nvSpPr>
          <p:cNvPr id="16" name="Tijdelijke aanduiding voor verticale tekst 10">
            <a:extLst>
              <a:ext uri="{FF2B5EF4-FFF2-40B4-BE49-F238E27FC236}">
                <a16:creationId xmlns:a16="http://schemas.microsoft.com/office/drawing/2014/main" id="{963A28B1-7743-4986-8C23-F947CD9865D3}"/>
              </a:ext>
            </a:extLst>
          </p:cNvPr>
          <p:cNvSpPr txBox="1">
            <a:spLocks/>
          </p:cNvSpPr>
          <p:nvPr/>
        </p:nvSpPr>
        <p:spPr>
          <a:xfrm>
            <a:off x="8485188" y="1568160"/>
            <a:ext cx="3706812" cy="29163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rmAutofit/>
          </a:bodyPr>
          <a:lstStyle>
            <a:lvl1pPr marL="263525" marR="0" indent="-263525" algn="l" defTabSz="719137" rtl="0" latinLnBrk="0">
              <a:lnSpc>
                <a:spcPct val="90000"/>
              </a:lnSpc>
              <a:spcBef>
                <a:spcPts val="1200"/>
              </a:spcBef>
              <a:spcAft>
                <a:spcPts val="0"/>
              </a:spcAft>
              <a:buClr>
                <a:schemeClr val="accent1"/>
              </a:buClr>
              <a:buSzPct val="100000"/>
              <a:buFontTx/>
              <a:buChar char="▪"/>
              <a:tabLst/>
              <a:defRPr sz="1600" b="0" i="0" u="none" strike="noStrike" cap="none" spc="0" baseline="0">
                <a:solidFill>
                  <a:srgbClr val="000000"/>
                </a:solidFill>
                <a:uFillTx/>
                <a:latin typeface="Arial"/>
                <a:ea typeface="Arial"/>
                <a:cs typeface="Arial"/>
                <a:sym typeface="Arial"/>
              </a:defRPr>
            </a:lvl1pPr>
            <a:lvl2pPr marL="538162" marR="0" indent="-274638" algn="l" defTabSz="719137" rtl="0" latinLnBrk="0">
              <a:lnSpc>
                <a:spcPct val="90000"/>
              </a:lnSpc>
              <a:spcBef>
                <a:spcPts val="1200"/>
              </a:spcBef>
              <a:spcAft>
                <a:spcPts val="0"/>
              </a:spcAft>
              <a:buClr>
                <a:schemeClr val="accent1"/>
              </a:buClr>
              <a:buSzPct val="100000"/>
              <a:buFontTx/>
              <a:buChar char="▪"/>
              <a:tabLst/>
              <a:defRPr sz="1600" b="0" i="0" u="none" strike="noStrike" cap="none" spc="0" baseline="0">
                <a:solidFill>
                  <a:srgbClr val="000000"/>
                </a:solidFill>
                <a:uFillTx/>
                <a:latin typeface="Arial"/>
                <a:ea typeface="Arial"/>
                <a:cs typeface="Arial"/>
                <a:sym typeface="Arial"/>
              </a:defRPr>
            </a:lvl2pPr>
            <a:lvl3pPr marL="0" marR="0" indent="0" algn="l" defTabSz="719137" rtl="0" latinLnBrk="0">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3pPr>
            <a:lvl4pPr marL="0" marR="0" indent="0" algn="l" defTabSz="719137" rtl="0" latinLnBrk="0">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4pPr>
            <a:lvl5pPr marL="263525" marR="0" indent="-263525" algn="l" defTabSz="719137" rtl="0" latinLnBrk="0">
              <a:lnSpc>
                <a:spcPct val="90000"/>
              </a:lnSpc>
              <a:spcBef>
                <a:spcPts val="1200"/>
              </a:spcBef>
              <a:spcAft>
                <a:spcPts val="0"/>
              </a:spcAft>
              <a:buClr>
                <a:schemeClr val="accent1"/>
              </a:buClr>
              <a:buSzPct val="100000"/>
              <a:buFont typeface="Wingdings"/>
              <a:buAutoNum type="arabicPeriod"/>
              <a:tabLst/>
              <a:defRPr sz="1600" b="0" i="0" u="none" strike="noStrike" cap="none" spc="0" baseline="0">
                <a:solidFill>
                  <a:srgbClr val="000000"/>
                </a:solidFill>
                <a:uFillTx/>
                <a:latin typeface="Arial"/>
                <a:ea typeface="Arial"/>
                <a:cs typeface="Arial"/>
                <a:sym typeface="Arial"/>
              </a:defRPr>
            </a:lvl5pPr>
            <a:lvl6pPr marL="538162" marR="0" indent="-276225" algn="l" defTabSz="719137" rtl="0" latinLnBrk="0">
              <a:lnSpc>
                <a:spcPct val="90000"/>
              </a:lnSpc>
              <a:spcBef>
                <a:spcPts val="1200"/>
              </a:spcBef>
              <a:spcAft>
                <a:spcPts val="0"/>
              </a:spcAft>
              <a:buClr>
                <a:schemeClr val="accent1"/>
              </a:buClr>
              <a:buSzPct val="100000"/>
              <a:buFont typeface="Wingdings"/>
              <a:buAutoNum type="alphaLcPeriod"/>
              <a:tabLst/>
              <a:defRPr sz="1600" b="0" i="0" u="none" strike="noStrike" cap="none" spc="0" baseline="0">
                <a:solidFill>
                  <a:srgbClr val="000000"/>
                </a:solidFill>
                <a:uFillTx/>
                <a:latin typeface="Arial"/>
                <a:ea typeface="Arial"/>
                <a:cs typeface="Arial"/>
                <a:sym typeface="Arial"/>
              </a:defRPr>
            </a:lvl6pPr>
            <a:lvl7pPr marL="538162" marR="0" indent="-276225" algn="l" defTabSz="719137" rtl="0" latinLnBrk="0">
              <a:lnSpc>
                <a:spcPct val="90000"/>
              </a:lnSpc>
              <a:spcBef>
                <a:spcPts val="1200"/>
              </a:spcBef>
              <a:spcAft>
                <a:spcPts val="0"/>
              </a:spcAft>
              <a:buClr>
                <a:schemeClr val="accent1"/>
              </a:buClr>
              <a:buSzPct val="100000"/>
              <a:buFontTx/>
              <a:buChar char="▪"/>
              <a:tabLst/>
              <a:defRPr sz="1600" b="0" i="0" u="none" strike="noStrike" cap="none" spc="0" baseline="0">
                <a:solidFill>
                  <a:srgbClr val="000000"/>
                </a:solidFill>
                <a:uFillTx/>
                <a:latin typeface="Arial"/>
                <a:ea typeface="Arial"/>
                <a:cs typeface="Arial"/>
                <a:sym typeface="Arial"/>
              </a:defRPr>
            </a:lvl7pPr>
            <a:lvl8pPr marL="0" marR="0" indent="0" algn="l" defTabSz="719137" rtl="0" latinLnBrk="0">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8pPr>
            <a:lvl9pPr marL="0" marR="0" indent="0" algn="l" defTabSz="719137" rtl="0" latinLnBrk="0">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9pPr>
          </a:lstStyle>
          <a:p>
            <a:pPr marL="0" indent="0" algn="ctr" hangingPunct="1">
              <a:buNone/>
            </a:pPr>
            <a:r>
              <a:rPr lang="en-US" dirty="0">
                <a:solidFill>
                  <a:schemeClr val="accent1"/>
                </a:solidFill>
              </a:rPr>
              <a:t>Discretization: Meshes</a:t>
            </a:r>
          </a:p>
          <a:p>
            <a:pPr marL="0" indent="0" hangingPunct="1">
              <a:buNone/>
            </a:pPr>
            <a:endParaRPr lang="en-US" dirty="0">
              <a:solidFill>
                <a:schemeClr val="accent1"/>
              </a:solidFill>
            </a:endParaRPr>
          </a:p>
        </p:txBody>
      </p:sp>
      <p:sp>
        <p:nvSpPr>
          <p:cNvPr id="12" name="Tijdelijke aanduiding voor verticale tekst 10">
            <a:extLst>
              <a:ext uri="{FF2B5EF4-FFF2-40B4-BE49-F238E27FC236}">
                <a16:creationId xmlns:a16="http://schemas.microsoft.com/office/drawing/2014/main" id="{B80A9DA8-CC94-4D0A-B551-6F47368A351F}"/>
              </a:ext>
            </a:extLst>
          </p:cNvPr>
          <p:cNvSpPr txBox="1">
            <a:spLocks/>
          </p:cNvSpPr>
          <p:nvPr/>
        </p:nvSpPr>
        <p:spPr>
          <a:xfrm>
            <a:off x="4100511" y="1555366"/>
            <a:ext cx="3910013" cy="4305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rmAutofit lnSpcReduction="10000"/>
          </a:bodyPr>
          <a:lstStyle>
            <a:lvl1pPr marL="263525" marR="0" indent="-263525" algn="l" defTabSz="719137" rtl="0" latinLnBrk="0">
              <a:lnSpc>
                <a:spcPct val="90000"/>
              </a:lnSpc>
              <a:spcBef>
                <a:spcPts val="1200"/>
              </a:spcBef>
              <a:spcAft>
                <a:spcPts val="0"/>
              </a:spcAft>
              <a:buClr>
                <a:schemeClr val="accent1"/>
              </a:buClr>
              <a:buSzPct val="100000"/>
              <a:buFontTx/>
              <a:buChar char="▪"/>
              <a:tabLst/>
              <a:defRPr sz="1600" b="0" i="0" u="none" strike="noStrike" cap="none" spc="0" baseline="0">
                <a:solidFill>
                  <a:srgbClr val="000000"/>
                </a:solidFill>
                <a:uFillTx/>
                <a:latin typeface="Arial"/>
                <a:ea typeface="Arial"/>
                <a:cs typeface="Arial"/>
                <a:sym typeface="Arial"/>
              </a:defRPr>
            </a:lvl1pPr>
            <a:lvl2pPr marL="538162" marR="0" indent="-274638" algn="l" defTabSz="719137" rtl="0" latinLnBrk="0">
              <a:lnSpc>
                <a:spcPct val="90000"/>
              </a:lnSpc>
              <a:spcBef>
                <a:spcPts val="1200"/>
              </a:spcBef>
              <a:spcAft>
                <a:spcPts val="0"/>
              </a:spcAft>
              <a:buClr>
                <a:schemeClr val="accent1"/>
              </a:buClr>
              <a:buSzPct val="100000"/>
              <a:buFontTx/>
              <a:buChar char="▪"/>
              <a:tabLst/>
              <a:defRPr sz="1600" b="0" i="0" u="none" strike="noStrike" cap="none" spc="0" baseline="0">
                <a:solidFill>
                  <a:srgbClr val="000000"/>
                </a:solidFill>
                <a:uFillTx/>
                <a:latin typeface="Arial"/>
                <a:ea typeface="Arial"/>
                <a:cs typeface="Arial"/>
                <a:sym typeface="Arial"/>
              </a:defRPr>
            </a:lvl2pPr>
            <a:lvl3pPr marL="0" marR="0" indent="0" algn="l" defTabSz="719137" rtl="0" latinLnBrk="0">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3pPr>
            <a:lvl4pPr marL="0" marR="0" indent="0" algn="l" defTabSz="719137" rtl="0" latinLnBrk="0">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4pPr>
            <a:lvl5pPr marL="263525" marR="0" indent="-263525" algn="l" defTabSz="719137" rtl="0" latinLnBrk="0">
              <a:lnSpc>
                <a:spcPct val="90000"/>
              </a:lnSpc>
              <a:spcBef>
                <a:spcPts val="1200"/>
              </a:spcBef>
              <a:spcAft>
                <a:spcPts val="0"/>
              </a:spcAft>
              <a:buClr>
                <a:schemeClr val="accent1"/>
              </a:buClr>
              <a:buSzPct val="100000"/>
              <a:buFont typeface="Wingdings"/>
              <a:buAutoNum type="arabicPeriod"/>
              <a:tabLst/>
              <a:defRPr sz="1600" b="0" i="0" u="none" strike="noStrike" cap="none" spc="0" baseline="0">
                <a:solidFill>
                  <a:srgbClr val="000000"/>
                </a:solidFill>
                <a:uFillTx/>
                <a:latin typeface="Arial"/>
                <a:ea typeface="Arial"/>
                <a:cs typeface="Arial"/>
                <a:sym typeface="Arial"/>
              </a:defRPr>
            </a:lvl5pPr>
            <a:lvl6pPr marL="538162" marR="0" indent="-276225" algn="l" defTabSz="719137" rtl="0" latinLnBrk="0">
              <a:lnSpc>
                <a:spcPct val="90000"/>
              </a:lnSpc>
              <a:spcBef>
                <a:spcPts val="1200"/>
              </a:spcBef>
              <a:spcAft>
                <a:spcPts val="0"/>
              </a:spcAft>
              <a:buClr>
                <a:schemeClr val="accent1"/>
              </a:buClr>
              <a:buSzPct val="100000"/>
              <a:buFont typeface="Wingdings"/>
              <a:buAutoNum type="alphaLcPeriod"/>
              <a:tabLst/>
              <a:defRPr sz="1600" b="0" i="0" u="none" strike="noStrike" cap="none" spc="0" baseline="0">
                <a:solidFill>
                  <a:srgbClr val="000000"/>
                </a:solidFill>
                <a:uFillTx/>
                <a:latin typeface="Arial"/>
                <a:ea typeface="Arial"/>
                <a:cs typeface="Arial"/>
                <a:sym typeface="Arial"/>
              </a:defRPr>
            </a:lvl6pPr>
            <a:lvl7pPr marL="538162" marR="0" indent="-276225" algn="l" defTabSz="719137" rtl="0" latinLnBrk="0">
              <a:lnSpc>
                <a:spcPct val="90000"/>
              </a:lnSpc>
              <a:spcBef>
                <a:spcPts val="1200"/>
              </a:spcBef>
              <a:spcAft>
                <a:spcPts val="0"/>
              </a:spcAft>
              <a:buClr>
                <a:schemeClr val="accent1"/>
              </a:buClr>
              <a:buSzPct val="100000"/>
              <a:buFontTx/>
              <a:buChar char="▪"/>
              <a:tabLst/>
              <a:defRPr sz="1600" b="0" i="0" u="none" strike="noStrike" cap="none" spc="0" baseline="0">
                <a:solidFill>
                  <a:srgbClr val="000000"/>
                </a:solidFill>
                <a:uFillTx/>
                <a:latin typeface="Arial"/>
                <a:ea typeface="Arial"/>
                <a:cs typeface="Arial"/>
                <a:sym typeface="Arial"/>
              </a:defRPr>
            </a:lvl7pPr>
            <a:lvl8pPr marL="0" marR="0" indent="0" algn="l" defTabSz="719137" rtl="0" latinLnBrk="0">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8pPr>
            <a:lvl9pPr marL="0" marR="0" indent="0" algn="l" defTabSz="719137" rtl="0" latinLnBrk="0">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9pPr>
          </a:lstStyle>
          <a:p>
            <a:pPr marL="0" indent="0" algn="ctr" hangingPunct="1">
              <a:buNone/>
            </a:pPr>
            <a:r>
              <a:rPr lang="en-US" dirty="0">
                <a:solidFill>
                  <a:schemeClr val="accent1"/>
                </a:solidFill>
              </a:rPr>
              <a:t>Discretization: Time and Boundary Conditions</a:t>
            </a:r>
          </a:p>
          <a:p>
            <a:pPr marL="0" indent="0" algn="ctr" hangingPunct="1">
              <a:buNone/>
            </a:pPr>
            <a:endParaRPr lang="en-US" dirty="0">
              <a:solidFill>
                <a:schemeClr val="accent1"/>
              </a:solidFill>
            </a:endParaRPr>
          </a:p>
          <a:p>
            <a:pPr marL="0" indent="0" hangingPunct="1">
              <a:buNone/>
            </a:pPr>
            <a:endParaRPr lang="en-US" dirty="0">
              <a:solidFill>
                <a:schemeClr val="accent1"/>
              </a:solidFill>
            </a:endParaRPr>
          </a:p>
        </p:txBody>
      </p:sp>
      <p:sp>
        <p:nvSpPr>
          <p:cNvPr id="13" name="Tijdelijke aanduiding voor verticale tekst 10">
            <a:extLst>
              <a:ext uri="{FF2B5EF4-FFF2-40B4-BE49-F238E27FC236}">
                <a16:creationId xmlns:a16="http://schemas.microsoft.com/office/drawing/2014/main" id="{B1FFA44A-FE5C-4D0B-821D-197C8A506C2C}"/>
              </a:ext>
            </a:extLst>
          </p:cNvPr>
          <p:cNvSpPr txBox="1">
            <a:spLocks/>
          </p:cNvSpPr>
          <p:nvPr/>
        </p:nvSpPr>
        <p:spPr>
          <a:xfrm>
            <a:off x="156367" y="1378455"/>
            <a:ext cx="3706812" cy="77482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rmAutofit lnSpcReduction="10000"/>
          </a:bodyPr>
          <a:lstStyle>
            <a:lvl1pPr marL="263525" marR="0" indent="-263525" algn="l" defTabSz="719137" rtl="0" latinLnBrk="0">
              <a:lnSpc>
                <a:spcPct val="90000"/>
              </a:lnSpc>
              <a:spcBef>
                <a:spcPts val="1200"/>
              </a:spcBef>
              <a:spcAft>
                <a:spcPts val="0"/>
              </a:spcAft>
              <a:buClr>
                <a:schemeClr val="accent1"/>
              </a:buClr>
              <a:buSzPct val="100000"/>
              <a:buFontTx/>
              <a:buChar char="▪"/>
              <a:tabLst/>
              <a:defRPr sz="1600" b="0" i="0" u="none" strike="noStrike" cap="none" spc="0" baseline="0">
                <a:solidFill>
                  <a:srgbClr val="000000"/>
                </a:solidFill>
                <a:uFillTx/>
                <a:latin typeface="Arial"/>
                <a:ea typeface="Arial"/>
                <a:cs typeface="Arial"/>
                <a:sym typeface="Arial"/>
              </a:defRPr>
            </a:lvl1pPr>
            <a:lvl2pPr marL="538162" marR="0" indent="-274638" algn="l" defTabSz="719137" rtl="0" latinLnBrk="0">
              <a:lnSpc>
                <a:spcPct val="90000"/>
              </a:lnSpc>
              <a:spcBef>
                <a:spcPts val="1200"/>
              </a:spcBef>
              <a:spcAft>
                <a:spcPts val="0"/>
              </a:spcAft>
              <a:buClr>
                <a:schemeClr val="accent1"/>
              </a:buClr>
              <a:buSzPct val="100000"/>
              <a:buFontTx/>
              <a:buChar char="▪"/>
              <a:tabLst/>
              <a:defRPr sz="1600" b="0" i="0" u="none" strike="noStrike" cap="none" spc="0" baseline="0">
                <a:solidFill>
                  <a:srgbClr val="000000"/>
                </a:solidFill>
                <a:uFillTx/>
                <a:latin typeface="Arial"/>
                <a:ea typeface="Arial"/>
                <a:cs typeface="Arial"/>
                <a:sym typeface="Arial"/>
              </a:defRPr>
            </a:lvl2pPr>
            <a:lvl3pPr marL="0" marR="0" indent="0" algn="l" defTabSz="719137" rtl="0" latinLnBrk="0">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3pPr>
            <a:lvl4pPr marL="0" marR="0" indent="0" algn="l" defTabSz="719137" rtl="0" latinLnBrk="0">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4pPr>
            <a:lvl5pPr marL="263525" marR="0" indent="-263525" algn="l" defTabSz="719137" rtl="0" latinLnBrk="0">
              <a:lnSpc>
                <a:spcPct val="90000"/>
              </a:lnSpc>
              <a:spcBef>
                <a:spcPts val="1200"/>
              </a:spcBef>
              <a:spcAft>
                <a:spcPts val="0"/>
              </a:spcAft>
              <a:buClr>
                <a:schemeClr val="accent1"/>
              </a:buClr>
              <a:buSzPct val="100000"/>
              <a:buFont typeface="Wingdings"/>
              <a:buAutoNum type="arabicPeriod"/>
              <a:tabLst/>
              <a:defRPr sz="1600" b="0" i="0" u="none" strike="noStrike" cap="none" spc="0" baseline="0">
                <a:solidFill>
                  <a:srgbClr val="000000"/>
                </a:solidFill>
                <a:uFillTx/>
                <a:latin typeface="Arial"/>
                <a:ea typeface="Arial"/>
                <a:cs typeface="Arial"/>
                <a:sym typeface="Arial"/>
              </a:defRPr>
            </a:lvl5pPr>
            <a:lvl6pPr marL="538162" marR="0" indent="-276225" algn="l" defTabSz="719137" rtl="0" latinLnBrk="0">
              <a:lnSpc>
                <a:spcPct val="90000"/>
              </a:lnSpc>
              <a:spcBef>
                <a:spcPts val="1200"/>
              </a:spcBef>
              <a:spcAft>
                <a:spcPts val="0"/>
              </a:spcAft>
              <a:buClr>
                <a:schemeClr val="accent1"/>
              </a:buClr>
              <a:buSzPct val="100000"/>
              <a:buFont typeface="Wingdings"/>
              <a:buAutoNum type="alphaLcPeriod"/>
              <a:tabLst/>
              <a:defRPr sz="1600" b="0" i="0" u="none" strike="noStrike" cap="none" spc="0" baseline="0">
                <a:solidFill>
                  <a:srgbClr val="000000"/>
                </a:solidFill>
                <a:uFillTx/>
                <a:latin typeface="Arial"/>
                <a:ea typeface="Arial"/>
                <a:cs typeface="Arial"/>
                <a:sym typeface="Arial"/>
              </a:defRPr>
            </a:lvl6pPr>
            <a:lvl7pPr marL="538162" marR="0" indent="-276225" algn="l" defTabSz="719137" rtl="0" latinLnBrk="0">
              <a:lnSpc>
                <a:spcPct val="90000"/>
              </a:lnSpc>
              <a:spcBef>
                <a:spcPts val="1200"/>
              </a:spcBef>
              <a:spcAft>
                <a:spcPts val="0"/>
              </a:spcAft>
              <a:buClr>
                <a:schemeClr val="accent1"/>
              </a:buClr>
              <a:buSzPct val="100000"/>
              <a:buFontTx/>
              <a:buChar char="▪"/>
              <a:tabLst/>
              <a:defRPr sz="1600" b="0" i="0" u="none" strike="noStrike" cap="none" spc="0" baseline="0">
                <a:solidFill>
                  <a:srgbClr val="000000"/>
                </a:solidFill>
                <a:uFillTx/>
                <a:latin typeface="Arial"/>
                <a:ea typeface="Arial"/>
                <a:cs typeface="Arial"/>
                <a:sym typeface="Arial"/>
              </a:defRPr>
            </a:lvl7pPr>
            <a:lvl8pPr marL="0" marR="0" indent="0" algn="l" defTabSz="719137" rtl="0" latinLnBrk="0">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8pPr>
            <a:lvl9pPr marL="0" marR="0" indent="0" algn="l" defTabSz="719137" rtl="0" latinLnBrk="0">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9pPr>
          </a:lstStyle>
          <a:p>
            <a:pPr marL="0" indent="0" algn="ctr" hangingPunct="1">
              <a:buNone/>
            </a:pPr>
            <a:r>
              <a:rPr lang="en-US" dirty="0">
                <a:solidFill>
                  <a:schemeClr val="accent1"/>
                </a:solidFill>
              </a:rPr>
              <a:t>Discretization: Derivatives and Integration</a:t>
            </a:r>
          </a:p>
          <a:p>
            <a:pPr marL="0" indent="0" algn="ctr" hangingPunct="1">
              <a:buNone/>
            </a:pPr>
            <a:r>
              <a:rPr lang="en-US" dirty="0">
                <a:solidFill>
                  <a:schemeClr val="accent1"/>
                </a:solidFill>
              </a:rPr>
              <a:t>(Numerical Schemes)</a:t>
            </a:r>
          </a:p>
          <a:p>
            <a:pPr marL="0" indent="0" algn="ctr" hangingPunct="1">
              <a:buNone/>
            </a:pPr>
            <a:endParaRPr lang="en-US" dirty="0">
              <a:solidFill>
                <a:schemeClr val="accent1"/>
              </a:solidFill>
            </a:endParaRPr>
          </a:p>
          <a:p>
            <a:pPr marL="0" indent="0" hangingPunct="1">
              <a:buNone/>
            </a:pPr>
            <a:endParaRPr lang="en-US" dirty="0">
              <a:solidFill>
                <a:schemeClr val="accent1"/>
              </a:solidFill>
            </a:endParaRPr>
          </a:p>
        </p:txBody>
      </p:sp>
      <p:sp>
        <p:nvSpPr>
          <p:cNvPr id="14" name="Tijdelijke aanduiding voor verticale tekst 10">
            <a:extLst>
              <a:ext uri="{FF2B5EF4-FFF2-40B4-BE49-F238E27FC236}">
                <a16:creationId xmlns:a16="http://schemas.microsoft.com/office/drawing/2014/main" id="{A141A16F-9AAD-4B17-8C52-B7D778966993}"/>
              </a:ext>
            </a:extLst>
          </p:cNvPr>
          <p:cNvSpPr txBox="1">
            <a:spLocks/>
          </p:cNvSpPr>
          <p:nvPr/>
        </p:nvSpPr>
        <p:spPr>
          <a:xfrm>
            <a:off x="4290976" y="4037933"/>
            <a:ext cx="3706812" cy="29163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rmAutofit/>
          </a:bodyPr>
          <a:lstStyle>
            <a:lvl1pPr marL="263525" marR="0" indent="-263525" algn="l" defTabSz="719137" rtl="0" latinLnBrk="0">
              <a:lnSpc>
                <a:spcPct val="90000"/>
              </a:lnSpc>
              <a:spcBef>
                <a:spcPts val="1200"/>
              </a:spcBef>
              <a:spcAft>
                <a:spcPts val="0"/>
              </a:spcAft>
              <a:buClr>
                <a:schemeClr val="accent1"/>
              </a:buClr>
              <a:buSzPct val="100000"/>
              <a:buFontTx/>
              <a:buChar char="▪"/>
              <a:tabLst/>
              <a:defRPr sz="1600" b="0" i="0" u="none" strike="noStrike" cap="none" spc="0" baseline="0">
                <a:solidFill>
                  <a:srgbClr val="000000"/>
                </a:solidFill>
                <a:uFillTx/>
                <a:latin typeface="Arial"/>
                <a:ea typeface="Arial"/>
                <a:cs typeface="Arial"/>
                <a:sym typeface="Arial"/>
              </a:defRPr>
            </a:lvl1pPr>
            <a:lvl2pPr marL="538162" marR="0" indent="-274638" algn="l" defTabSz="719137" rtl="0" latinLnBrk="0">
              <a:lnSpc>
                <a:spcPct val="90000"/>
              </a:lnSpc>
              <a:spcBef>
                <a:spcPts val="1200"/>
              </a:spcBef>
              <a:spcAft>
                <a:spcPts val="0"/>
              </a:spcAft>
              <a:buClr>
                <a:schemeClr val="accent1"/>
              </a:buClr>
              <a:buSzPct val="100000"/>
              <a:buFontTx/>
              <a:buChar char="▪"/>
              <a:tabLst/>
              <a:defRPr sz="1600" b="0" i="0" u="none" strike="noStrike" cap="none" spc="0" baseline="0">
                <a:solidFill>
                  <a:srgbClr val="000000"/>
                </a:solidFill>
                <a:uFillTx/>
                <a:latin typeface="Arial"/>
                <a:ea typeface="Arial"/>
                <a:cs typeface="Arial"/>
                <a:sym typeface="Arial"/>
              </a:defRPr>
            </a:lvl2pPr>
            <a:lvl3pPr marL="0" marR="0" indent="0" algn="l" defTabSz="719137" rtl="0" latinLnBrk="0">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3pPr>
            <a:lvl4pPr marL="0" marR="0" indent="0" algn="l" defTabSz="719137" rtl="0" latinLnBrk="0">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4pPr>
            <a:lvl5pPr marL="263525" marR="0" indent="-263525" algn="l" defTabSz="719137" rtl="0" latinLnBrk="0">
              <a:lnSpc>
                <a:spcPct val="90000"/>
              </a:lnSpc>
              <a:spcBef>
                <a:spcPts val="1200"/>
              </a:spcBef>
              <a:spcAft>
                <a:spcPts val="0"/>
              </a:spcAft>
              <a:buClr>
                <a:schemeClr val="accent1"/>
              </a:buClr>
              <a:buSzPct val="100000"/>
              <a:buFont typeface="Wingdings"/>
              <a:buAutoNum type="arabicPeriod"/>
              <a:tabLst/>
              <a:defRPr sz="1600" b="0" i="0" u="none" strike="noStrike" cap="none" spc="0" baseline="0">
                <a:solidFill>
                  <a:srgbClr val="000000"/>
                </a:solidFill>
                <a:uFillTx/>
                <a:latin typeface="Arial"/>
                <a:ea typeface="Arial"/>
                <a:cs typeface="Arial"/>
                <a:sym typeface="Arial"/>
              </a:defRPr>
            </a:lvl5pPr>
            <a:lvl6pPr marL="538162" marR="0" indent="-276225" algn="l" defTabSz="719137" rtl="0" latinLnBrk="0">
              <a:lnSpc>
                <a:spcPct val="90000"/>
              </a:lnSpc>
              <a:spcBef>
                <a:spcPts val="1200"/>
              </a:spcBef>
              <a:spcAft>
                <a:spcPts val="0"/>
              </a:spcAft>
              <a:buClr>
                <a:schemeClr val="accent1"/>
              </a:buClr>
              <a:buSzPct val="100000"/>
              <a:buFont typeface="Wingdings"/>
              <a:buAutoNum type="alphaLcPeriod"/>
              <a:tabLst/>
              <a:defRPr sz="1600" b="0" i="0" u="none" strike="noStrike" cap="none" spc="0" baseline="0">
                <a:solidFill>
                  <a:srgbClr val="000000"/>
                </a:solidFill>
                <a:uFillTx/>
                <a:latin typeface="Arial"/>
                <a:ea typeface="Arial"/>
                <a:cs typeface="Arial"/>
                <a:sym typeface="Arial"/>
              </a:defRPr>
            </a:lvl6pPr>
            <a:lvl7pPr marL="538162" marR="0" indent="-276225" algn="l" defTabSz="719137" rtl="0" latinLnBrk="0">
              <a:lnSpc>
                <a:spcPct val="90000"/>
              </a:lnSpc>
              <a:spcBef>
                <a:spcPts val="1200"/>
              </a:spcBef>
              <a:spcAft>
                <a:spcPts val="0"/>
              </a:spcAft>
              <a:buClr>
                <a:schemeClr val="accent1"/>
              </a:buClr>
              <a:buSzPct val="100000"/>
              <a:buFontTx/>
              <a:buChar char="▪"/>
              <a:tabLst/>
              <a:defRPr sz="1600" b="0" i="0" u="none" strike="noStrike" cap="none" spc="0" baseline="0">
                <a:solidFill>
                  <a:srgbClr val="000000"/>
                </a:solidFill>
                <a:uFillTx/>
                <a:latin typeface="Arial"/>
                <a:ea typeface="Arial"/>
                <a:cs typeface="Arial"/>
                <a:sym typeface="Arial"/>
              </a:defRPr>
            </a:lvl7pPr>
            <a:lvl8pPr marL="0" marR="0" indent="0" algn="l" defTabSz="719137" rtl="0" latinLnBrk="0">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8pPr>
            <a:lvl9pPr marL="0" marR="0" indent="0" algn="l" defTabSz="719137" rtl="0" latinLnBrk="0">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9pPr>
          </a:lstStyle>
          <a:p>
            <a:pPr marL="0" indent="0" algn="ctr" hangingPunct="1">
              <a:buNone/>
            </a:pPr>
            <a:r>
              <a:rPr lang="en-US" dirty="0">
                <a:solidFill>
                  <a:schemeClr val="accent1"/>
                </a:solidFill>
              </a:rPr>
              <a:t>Solution: Solvers and Linear Algebra</a:t>
            </a:r>
          </a:p>
          <a:p>
            <a:pPr marL="0" indent="0" algn="ctr" hangingPunct="1">
              <a:buNone/>
            </a:pPr>
            <a:endParaRPr lang="en-US" dirty="0">
              <a:solidFill>
                <a:schemeClr val="accent1"/>
              </a:solidFill>
            </a:endParaRPr>
          </a:p>
          <a:p>
            <a:pPr marL="0" indent="0" hangingPunct="1">
              <a:buNone/>
            </a:pPr>
            <a:endParaRPr lang="en-US" dirty="0">
              <a:solidFill>
                <a:schemeClr val="accent1"/>
              </a:solidFill>
            </a:endParaRPr>
          </a:p>
        </p:txBody>
      </p:sp>
      <p:sp>
        <p:nvSpPr>
          <p:cNvPr id="18" name="Tijdelijke aanduiding voor verticale tekst 10">
            <a:extLst>
              <a:ext uri="{FF2B5EF4-FFF2-40B4-BE49-F238E27FC236}">
                <a16:creationId xmlns:a16="http://schemas.microsoft.com/office/drawing/2014/main" id="{C2A7F780-C0E9-442F-A665-8B9EE2CF3B5F}"/>
              </a:ext>
            </a:extLst>
          </p:cNvPr>
          <p:cNvSpPr txBox="1">
            <a:spLocks/>
          </p:cNvSpPr>
          <p:nvPr/>
        </p:nvSpPr>
        <p:spPr>
          <a:xfrm>
            <a:off x="1221051" y="5880606"/>
            <a:ext cx="3963195" cy="29163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rmAutofit/>
          </a:bodyPr>
          <a:lstStyle>
            <a:lvl1pPr marL="263525" marR="0" indent="-263525" algn="l" defTabSz="719137" rtl="0" latinLnBrk="0">
              <a:lnSpc>
                <a:spcPct val="90000"/>
              </a:lnSpc>
              <a:spcBef>
                <a:spcPts val="1200"/>
              </a:spcBef>
              <a:spcAft>
                <a:spcPts val="0"/>
              </a:spcAft>
              <a:buClr>
                <a:schemeClr val="accent1"/>
              </a:buClr>
              <a:buSzPct val="100000"/>
              <a:buFontTx/>
              <a:buChar char="▪"/>
              <a:tabLst/>
              <a:defRPr sz="1600" b="0" i="0" u="none" strike="noStrike" cap="none" spc="0" baseline="0">
                <a:solidFill>
                  <a:srgbClr val="000000"/>
                </a:solidFill>
                <a:uFillTx/>
                <a:latin typeface="Arial"/>
                <a:ea typeface="Arial"/>
                <a:cs typeface="Arial"/>
                <a:sym typeface="Arial"/>
              </a:defRPr>
            </a:lvl1pPr>
            <a:lvl2pPr marL="538162" marR="0" indent="-274638" algn="l" defTabSz="719137" rtl="0" latinLnBrk="0">
              <a:lnSpc>
                <a:spcPct val="90000"/>
              </a:lnSpc>
              <a:spcBef>
                <a:spcPts val="1200"/>
              </a:spcBef>
              <a:spcAft>
                <a:spcPts val="0"/>
              </a:spcAft>
              <a:buClr>
                <a:schemeClr val="accent1"/>
              </a:buClr>
              <a:buSzPct val="100000"/>
              <a:buFontTx/>
              <a:buChar char="▪"/>
              <a:tabLst/>
              <a:defRPr sz="1600" b="0" i="0" u="none" strike="noStrike" cap="none" spc="0" baseline="0">
                <a:solidFill>
                  <a:srgbClr val="000000"/>
                </a:solidFill>
                <a:uFillTx/>
                <a:latin typeface="Arial"/>
                <a:ea typeface="Arial"/>
                <a:cs typeface="Arial"/>
                <a:sym typeface="Arial"/>
              </a:defRPr>
            </a:lvl2pPr>
            <a:lvl3pPr marL="0" marR="0" indent="0" algn="l" defTabSz="719137" rtl="0" latinLnBrk="0">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3pPr>
            <a:lvl4pPr marL="0" marR="0" indent="0" algn="l" defTabSz="719137" rtl="0" latinLnBrk="0">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4pPr>
            <a:lvl5pPr marL="263525" marR="0" indent="-263525" algn="l" defTabSz="719137" rtl="0" latinLnBrk="0">
              <a:lnSpc>
                <a:spcPct val="90000"/>
              </a:lnSpc>
              <a:spcBef>
                <a:spcPts val="1200"/>
              </a:spcBef>
              <a:spcAft>
                <a:spcPts val="0"/>
              </a:spcAft>
              <a:buClr>
                <a:schemeClr val="accent1"/>
              </a:buClr>
              <a:buSzPct val="100000"/>
              <a:buFont typeface="Wingdings"/>
              <a:buAutoNum type="arabicPeriod"/>
              <a:tabLst/>
              <a:defRPr sz="1600" b="0" i="0" u="none" strike="noStrike" cap="none" spc="0" baseline="0">
                <a:solidFill>
                  <a:srgbClr val="000000"/>
                </a:solidFill>
                <a:uFillTx/>
                <a:latin typeface="Arial"/>
                <a:ea typeface="Arial"/>
                <a:cs typeface="Arial"/>
                <a:sym typeface="Arial"/>
              </a:defRPr>
            </a:lvl5pPr>
            <a:lvl6pPr marL="538162" marR="0" indent="-276225" algn="l" defTabSz="719137" rtl="0" latinLnBrk="0">
              <a:lnSpc>
                <a:spcPct val="90000"/>
              </a:lnSpc>
              <a:spcBef>
                <a:spcPts val="1200"/>
              </a:spcBef>
              <a:spcAft>
                <a:spcPts val="0"/>
              </a:spcAft>
              <a:buClr>
                <a:schemeClr val="accent1"/>
              </a:buClr>
              <a:buSzPct val="100000"/>
              <a:buFont typeface="Wingdings"/>
              <a:buAutoNum type="alphaLcPeriod"/>
              <a:tabLst/>
              <a:defRPr sz="1600" b="0" i="0" u="none" strike="noStrike" cap="none" spc="0" baseline="0">
                <a:solidFill>
                  <a:srgbClr val="000000"/>
                </a:solidFill>
                <a:uFillTx/>
                <a:latin typeface="Arial"/>
                <a:ea typeface="Arial"/>
                <a:cs typeface="Arial"/>
                <a:sym typeface="Arial"/>
              </a:defRPr>
            </a:lvl6pPr>
            <a:lvl7pPr marL="538162" marR="0" indent="-276225" algn="l" defTabSz="719137" rtl="0" latinLnBrk="0">
              <a:lnSpc>
                <a:spcPct val="90000"/>
              </a:lnSpc>
              <a:spcBef>
                <a:spcPts val="1200"/>
              </a:spcBef>
              <a:spcAft>
                <a:spcPts val="0"/>
              </a:spcAft>
              <a:buClr>
                <a:schemeClr val="accent1"/>
              </a:buClr>
              <a:buSzPct val="100000"/>
              <a:buFontTx/>
              <a:buChar char="▪"/>
              <a:tabLst/>
              <a:defRPr sz="1600" b="0" i="0" u="none" strike="noStrike" cap="none" spc="0" baseline="0">
                <a:solidFill>
                  <a:srgbClr val="000000"/>
                </a:solidFill>
                <a:uFillTx/>
                <a:latin typeface="Arial"/>
                <a:ea typeface="Arial"/>
                <a:cs typeface="Arial"/>
                <a:sym typeface="Arial"/>
              </a:defRPr>
            </a:lvl7pPr>
            <a:lvl8pPr marL="0" marR="0" indent="0" algn="l" defTabSz="719137" rtl="0" latinLnBrk="0">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8pPr>
            <a:lvl9pPr marL="0" marR="0" indent="0" algn="l" defTabSz="719137" rtl="0" latinLnBrk="0">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9pPr>
          </a:lstStyle>
          <a:p>
            <a:pPr marL="0" indent="0" algn="ctr" hangingPunct="1">
              <a:buNone/>
            </a:pPr>
            <a:r>
              <a:rPr lang="en-US" dirty="0">
                <a:solidFill>
                  <a:schemeClr val="accent1"/>
                </a:solidFill>
              </a:rPr>
              <a:t>Computer Science: Algorithm Performance</a:t>
            </a:r>
          </a:p>
          <a:p>
            <a:pPr marL="0" indent="0" algn="ctr" hangingPunct="1">
              <a:buNone/>
            </a:pPr>
            <a:endParaRPr lang="en-US" dirty="0">
              <a:solidFill>
                <a:schemeClr val="accent1"/>
              </a:solidFill>
            </a:endParaRPr>
          </a:p>
          <a:p>
            <a:pPr marL="0" indent="0" hangingPunct="1">
              <a:buNone/>
            </a:pPr>
            <a:endParaRPr lang="en-US" dirty="0">
              <a:solidFill>
                <a:schemeClr val="accent1"/>
              </a:solidFill>
            </a:endParaRPr>
          </a:p>
        </p:txBody>
      </p:sp>
      <p:sp>
        <p:nvSpPr>
          <p:cNvPr id="19" name="Tijdelijke aanduiding voor verticale tekst 10">
            <a:extLst>
              <a:ext uri="{FF2B5EF4-FFF2-40B4-BE49-F238E27FC236}">
                <a16:creationId xmlns:a16="http://schemas.microsoft.com/office/drawing/2014/main" id="{3ED3C823-D5DF-4F9E-952C-F50A23433145}"/>
              </a:ext>
            </a:extLst>
          </p:cNvPr>
          <p:cNvSpPr txBox="1">
            <a:spLocks/>
          </p:cNvSpPr>
          <p:nvPr/>
        </p:nvSpPr>
        <p:spPr>
          <a:xfrm>
            <a:off x="7456060" y="5865130"/>
            <a:ext cx="3706812" cy="29163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rmAutofit/>
          </a:bodyPr>
          <a:lstStyle>
            <a:lvl1pPr marL="263525" marR="0" indent="-263525" algn="l" defTabSz="719137" rtl="0" latinLnBrk="0">
              <a:lnSpc>
                <a:spcPct val="90000"/>
              </a:lnSpc>
              <a:spcBef>
                <a:spcPts val="1200"/>
              </a:spcBef>
              <a:spcAft>
                <a:spcPts val="0"/>
              </a:spcAft>
              <a:buClr>
                <a:schemeClr val="accent1"/>
              </a:buClr>
              <a:buSzPct val="100000"/>
              <a:buFontTx/>
              <a:buChar char="▪"/>
              <a:tabLst/>
              <a:defRPr sz="1600" b="0" i="0" u="none" strike="noStrike" cap="none" spc="0" baseline="0">
                <a:solidFill>
                  <a:srgbClr val="000000"/>
                </a:solidFill>
                <a:uFillTx/>
                <a:latin typeface="Arial"/>
                <a:ea typeface="Arial"/>
                <a:cs typeface="Arial"/>
                <a:sym typeface="Arial"/>
              </a:defRPr>
            </a:lvl1pPr>
            <a:lvl2pPr marL="538162" marR="0" indent="-274638" algn="l" defTabSz="719137" rtl="0" latinLnBrk="0">
              <a:lnSpc>
                <a:spcPct val="90000"/>
              </a:lnSpc>
              <a:spcBef>
                <a:spcPts val="1200"/>
              </a:spcBef>
              <a:spcAft>
                <a:spcPts val="0"/>
              </a:spcAft>
              <a:buClr>
                <a:schemeClr val="accent1"/>
              </a:buClr>
              <a:buSzPct val="100000"/>
              <a:buFontTx/>
              <a:buChar char="▪"/>
              <a:tabLst/>
              <a:defRPr sz="1600" b="0" i="0" u="none" strike="noStrike" cap="none" spc="0" baseline="0">
                <a:solidFill>
                  <a:srgbClr val="000000"/>
                </a:solidFill>
                <a:uFillTx/>
                <a:latin typeface="Arial"/>
                <a:ea typeface="Arial"/>
                <a:cs typeface="Arial"/>
                <a:sym typeface="Arial"/>
              </a:defRPr>
            </a:lvl2pPr>
            <a:lvl3pPr marL="0" marR="0" indent="0" algn="l" defTabSz="719137" rtl="0" latinLnBrk="0">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3pPr>
            <a:lvl4pPr marL="0" marR="0" indent="0" algn="l" defTabSz="719137" rtl="0" latinLnBrk="0">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4pPr>
            <a:lvl5pPr marL="263525" marR="0" indent="-263525" algn="l" defTabSz="719137" rtl="0" latinLnBrk="0">
              <a:lnSpc>
                <a:spcPct val="90000"/>
              </a:lnSpc>
              <a:spcBef>
                <a:spcPts val="1200"/>
              </a:spcBef>
              <a:spcAft>
                <a:spcPts val="0"/>
              </a:spcAft>
              <a:buClr>
                <a:schemeClr val="accent1"/>
              </a:buClr>
              <a:buSzPct val="100000"/>
              <a:buFont typeface="Wingdings"/>
              <a:buAutoNum type="arabicPeriod"/>
              <a:tabLst/>
              <a:defRPr sz="1600" b="0" i="0" u="none" strike="noStrike" cap="none" spc="0" baseline="0">
                <a:solidFill>
                  <a:srgbClr val="000000"/>
                </a:solidFill>
                <a:uFillTx/>
                <a:latin typeface="Arial"/>
                <a:ea typeface="Arial"/>
                <a:cs typeface="Arial"/>
                <a:sym typeface="Arial"/>
              </a:defRPr>
            </a:lvl5pPr>
            <a:lvl6pPr marL="538162" marR="0" indent="-276225" algn="l" defTabSz="719137" rtl="0" latinLnBrk="0">
              <a:lnSpc>
                <a:spcPct val="90000"/>
              </a:lnSpc>
              <a:spcBef>
                <a:spcPts val="1200"/>
              </a:spcBef>
              <a:spcAft>
                <a:spcPts val="0"/>
              </a:spcAft>
              <a:buClr>
                <a:schemeClr val="accent1"/>
              </a:buClr>
              <a:buSzPct val="100000"/>
              <a:buFont typeface="Wingdings"/>
              <a:buAutoNum type="alphaLcPeriod"/>
              <a:tabLst/>
              <a:defRPr sz="1600" b="0" i="0" u="none" strike="noStrike" cap="none" spc="0" baseline="0">
                <a:solidFill>
                  <a:srgbClr val="000000"/>
                </a:solidFill>
                <a:uFillTx/>
                <a:latin typeface="Arial"/>
                <a:ea typeface="Arial"/>
                <a:cs typeface="Arial"/>
                <a:sym typeface="Arial"/>
              </a:defRPr>
            </a:lvl6pPr>
            <a:lvl7pPr marL="538162" marR="0" indent="-276225" algn="l" defTabSz="719137" rtl="0" latinLnBrk="0">
              <a:lnSpc>
                <a:spcPct val="90000"/>
              </a:lnSpc>
              <a:spcBef>
                <a:spcPts val="1200"/>
              </a:spcBef>
              <a:spcAft>
                <a:spcPts val="0"/>
              </a:spcAft>
              <a:buClr>
                <a:schemeClr val="accent1"/>
              </a:buClr>
              <a:buSzPct val="100000"/>
              <a:buFontTx/>
              <a:buChar char="▪"/>
              <a:tabLst/>
              <a:defRPr sz="1600" b="0" i="0" u="none" strike="noStrike" cap="none" spc="0" baseline="0">
                <a:solidFill>
                  <a:srgbClr val="000000"/>
                </a:solidFill>
                <a:uFillTx/>
                <a:latin typeface="Arial"/>
                <a:ea typeface="Arial"/>
                <a:cs typeface="Arial"/>
                <a:sym typeface="Arial"/>
              </a:defRPr>
            </a:lvl7pPr>
            <a:lvl8pPr marL="0" marR="0" indent="0" algn="l" defTabSz="719137" rtl="0" latinLnBrk="0">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8pPr>
            <a:lvl9pPr marL="0" marR="0" indent="0" algn="l" defTabSz="719137" rtl="0" latinLnBrk="0">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9pPr>
          </a:lstStyle>
          <a:p>
            <a:pPr marL="0" indent="0" algn="ctr" hangingPunct="1">
              <a:buNone/>
            </a:pPr>
            <a:r>
              <a:rPr lang="en-US" dirty="0">
                <a:solidFill>
                  <a:schemeClr val="accent1"/>
                </a:solidFill>
              </a:rPr>
              <a:t>Computer Science: Parallelization</a:t>
            </a:r>
          </a:p>
          <a:p>
            <a:pPr marL="0" indent="0" algn="ctr" hangingPunct="1">
              <a:buNone/>
            </a:pPr>
            <a:endParaRPr lang="en-US" dirty="0">
              <a:solidFill>
                <a:schemeClr val="accent1"/>
              </a:solidFill>
            </a:endParaRPr>
          </a:p>
          <a:p>
            <a:pPr marL="0" indent="0" hangingPunct="1">
              <a:buNone/>
            </a:pPr>
            <a:endParaRPr lang="en-US" dirty="0">
              <a:solidFill>
                <a:schemeClr val="accent1"/>
              </a:solidFill>
            </a:endParaRPr>
          </a:p>
        </p:txBody>
      </p:sp>
      <p:sp>
        <p:nvSpPr>
          <p:cNvPr id="20" name="Tijdelijke aanduiding voor verticale tekst 10">
            <a:extLst>
              <a:ext uri="{FF2B5EF4-FFF2-40B4-BE49-F238E27FC236}">
                <a16:creationId xmlns:a16="http://schemas.microsoft.com/office/drawing/2014/main" id="{6A6B40BF-2C3D-44B7-A0C2-411FF6E256EF}"/>
              </a:ext>
            </a:extLst>
          </p:cNvPr>
          <p:cNvSpPr txBox="1">
            <a:spLocks noGrp="1"/>
          </p:cNvSpPr>
          <p:nvPr>
            <p:ph type="body" idx="1"/>
          </p:nvPr>
        </p:nvSpPr>
        <p:spPr>
          <a:xfrm>
            <a:off x="722487" y="2391889"/>
            <a:ext cx="3140692" cy="1094228"/>
          </a:xfrm>
          <a:prstGeom prst="rect">
            <a:avLst/>
          </a:prstGeom>
        </p:spPr>
        <p:txBody>
          <a:bodyPr>
            <a:normAutofit/>
          </a:bodyPr>
          <a:lstStyle/>
          <a:p>
            <a:pPr marL="285750" lvl="2" indent="-285750">
              <a:buFont typeface="Arial" panose="020B0604020202020204" pitchFamily="34" charset="0"/>
              <a:buChar char="•"/>
            </a:pPr>
            <a:r>
              <a:rPr lang="en-US" dirty="0"/>
              <a:t>Artificial Diffusion</a:t>
            </a:r>
          </a:p>
          <a:p>
            <a:pPr marL="285750" lvl="2" indent="-285750">
              <a:buFont typeface="Arial" panose="020B0604020202020204" pitchFamily="34" charset="0"/>
              <a:buChar char="•"/>
            </a:pPr>
            <a:r>
              <a:rPr lang="en-US" dirty="0"/>
              <a:t>Conservation of Variables</a:t>
            </a:r>
          </a:p>
          <a:p>
            <a:pPr marL="285750" lvl="2" indent="-285750">
              <a:buFont typeface="Arial" panose="020B0604020202020204" pitchFamily="34" charset="0"/>
              <a:buChar char="•"/>
            </a:pPr>
            <a:r>
              <a:rPr lang="en-US" dirty="0"/>
              <a:t>Stability</a:t>
            </a:r>
            <a:endParaRPr dirty="0"/>
          </a:p>
        </p:txBody>
      </p:sp>
      <p:sp>
        <p:nvSpPr>
          <p:cNvPr id="21" name="Tijdelijke aanduiding voor verticale tekst 10">
            <a:extLst>
              <a:ext uri="{FF2B5EF4-FFF2-40B4-BE49-F238E27FC236}">
                <a16:creationId xmlns:a16="http://schemas.microsoft.com/office/drawing/2014/main" id="{0325792B-81E7-4778-8571-0814B06258F6}"/>
              </a:ext>
            </a:extLst>
          </p:cNvPr>
          <p:cNvSpPr txBox="1">
            <a:spLocks/>
          </p:cNvSpPr>
          <p:nvPr/>
        </p:nvSpPr>
        <p:spPr>
          <a:xfrm>
            <a:off x="5522617" y="2327901"/>
            <a:ext cx="1120779" cy="61110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rmAutofit/>
          </a:bodyPr>
          <a:lstStyle>
            <a:lvl1pPr marL="263525" marR="0" indent="-263525" algn="l" defTabSz="719137" rtl="0" latinLnBrk="0">
              <a:lnSpc>
                <a:spcPct val="90000"/>
              </a:lnSpc>
              <a:spcBef>
                <a:spcPts val="1200"/>
              </a:spcBef>
              <a:spcAft>
                <a:spcPts val="0"/>
              </a:spcAft>
              <a:buClr>
                <a:schemeClr val="accent1"/>
              </a:buClr>
              <a:buSzPct val="100000"/>
              <a:buFontTx/>
              <a:buChar char="▪"/>
              <a:tabLst/>
              <a:defRPr sz="1600" b="0" i="0" u="none" strike="noStrike" cap="none" spc="0" baseline="0">
                <a:solidFill>
                  <a:srgbClr val="000000"/>
                </a:solidFill>
                <a:uFillTx/>
                <a:latin typeface="Arial"/>
                <a:ea typeface="Arial"/>
                <a:cs typeface="Arial"/>
                <a:sym typeface="Arial"/>
              </a:defRPr>
            </a:lvl1pPr>
            <a:lvl2pPr marL="538162" marR="0" indent="-274638" algn="l" defTabSz="719137" rtl="0" latinLnBrk="0">
              <a:lnSpc>
                <a:spcPct val="90000"/>
              </a:lnSpc>
              <a:spcBef>
                <a:spcPts val="1200"/>
              </a:spcBef>
              <a:spcAft>
                <a:spcPts val="0"/>
              </a:spcAft>
              <a:buClr>
                <a:schemeClr val="accent1"/>
              </a:buClr>
              <a:buSzPct val="100000"/>
              <a:buFontTx/>
              <a:buChar char="▪"/>
              <a:tabLst/>
              <a:defRPr sz="1600" b="0" i="0" u="none" strike="noStrike" cap="none" spc="0" baseline="0">
                <a:solidFill>
                  <a:srgbClr val="000000"/>
                </a:solidFill>
                <a:uFillTx/>
                <a:latin typeface="Arial"/>
                <a:ea typeface="Arial"/>
                <a:cs typeface="Arial"/>
                <a:sym typeface="Arial"/>
              </a:defRPr>
            </a:lvl2pPr>
            <a:lvl3pPr marL="0" marR="0" indent="0" algn="l" defTabSz="719137" rtl="0" latinLnBrk="0">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3pPr>
            <a:lvl4pPr marL="0" marR="0" indent="0" algn="l" defTabSz="719137" rtl="0" latinLnBrk="0">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4pPr>
            <a:lvl5pPr marL="263525" marR="0" indent="-263525" algn="l" defTabSz="719137" rtl="0" latinLnBrk="0">
              <a:lnSpc>
                <a:spcPct val="90000"/>
              </a:lnSpc>
              <a:spcBef>
                <a:spcPts val="1200"/>
              </a:spcBef>
              <a:spcAft>
                <a:spcPts val="0"/>
              </a:spcAft>
              <a:buClr>
                <a:schemeClr val="accent1"/>
              </a:buClr>
              <a:buSzPct val="100000"/>
              <a:buFont typeface="Wingdings"/>
              <a:buAutoNum type="arabicPeriod"/>
              <a:tabLst/>
              <a:defRPr sz="1600" b="0" i="0" u="none" strike="noStrike" cap="none" spc="0" baseline="0">
                <a:solidFill>
                  <a:srgbClr val="000000"/>
                </a:solidFill>
                <a:uFillTx/>
                <a:latin typeface="Arial"/>
                <a:ea typeface="Arial"/>
                <a:cs typeface="Arial"/>
                <a:sym typeface="Arial"/>
              </a:defRPr>
            </a:lvl5pPr>
            <a:lvl6pPr marL="538162" marR="0" indent="-276225" algn="l" defTabSz="719137" rtl="0" latinLnBrk="0">
              <a:lnSpc>
                <a:spcPct val="90000"/>
              </a:lnSpc>
              <a:spcBef>
                <a:spcPts val="1200"/>
              </a:spcBef>
              <a:spcAft>
                <a:spcPts val="0"/>
              </a:spcAft>
              <a:buClr>
                <a:schemeClr val="accent1"/>
              </a:buClr>
              <a:buSzPct val="100000"/>
              <a:buFont typeface="Wingdings"/>
              <a:buAutoNum type="alphaLcPeriod"/>
              <a:tabLst/>
              <a:defRPr sz="1600" b="0" i="0" u="none" strike="noStrike" cap="none" spc="0" baseline="0">
                <a:solidFill>
                  <a:srgbClr val="000000"/>
                </a:solidFill>
                <a:uFillTx/>
                <a:latin typeface="Arial"/>
                <a:ea typeface="Arial"/>
                <a:cs typeface="Arial"/>
                <a:sym typeface="Arial"/>
              </a:defRPr>
            </a:lvl6pPr>
            <a:lvl7pPr marL="538162" marR="0" indent="-276225" algn="l" defTabSz="719137" rtl="0" latinLnBrk="0">
              <a:lnSpc>
                <a:spcPct val="90000"/>
              </a:lnSpc>
              <a:spcBef>
                <a:spcPts val="1200"/>
              </a:spcBef>
              <a:spcAft>
                <a:spcPts val="0"/>
              </a:spcAft>
              <a:buClr>
                <a:schemeClr val="accent1"/>
              </a:buClr>
              <a:buSzPct val="100000"/>
              <a:buFontTx/>
              <a:buChar char="▪"/>
              <a:tabLst/>
              <a:defRPr sz="1600" b="0" i="0" u="none" strike="noStrike" cap="none" spc="0" baseline="0">
                <a:solidFill>
                  <a:srgbClr val="000000"/>
                </a:solidFill>
                <a:uFillTx/>
                <a:latin typeface="Arial"/>
                <a:ea typeface="Arial"/>
                <a:cs typeface="Arial"/>
                <a:sym typeface="Arial"/>
              </a:defRPr>
            </a:lvl7pPr>
            <a:lvl8pPr marL="0" marR="0" indent="0" algn="l" defTabSz="719137" rtl="0" latinLnBrk="0">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8pPr>
            <a:lvl9pPr marL="0" marR="0" indent="0" algn="l" defTabSz="719137" rtl="0" latinLnBrk="0">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9pPr>
          </a:lstStyle>
          <a:p>
            <a:pPr marL="285750" lvl="2" indent="-285750" hangingPunct="1">
              <a:buFont typeface="Arial" panose="020B0604020202020204" pitchFamily="34" charset="0"/>
              <a:buChar char="•"/>
            </a:pPr>
            <a:r>
              <a:rPr lang="en-GB" dirty="0"/>
              <a:t>Stability</a:t>
            </a:r>
          </a:p>
          <a:p>
            <a:pPr marL="285750" lvl="2" indent="-285750" hangingPunct="1">
              <a:buFont typeface="Arial" panose="020B0604020202020204" pitchFamily="34" charset="0"/>
              <a:buChar char="•"/>
            </a:pPr>
            <a:r>
              <a:rPr lang="en-GB" dirty="0"/>
              <a:t>Validity</a:t>
            </a:r>
          </a:p>
        </p:txBody>
      </p:sp>
      <p:sp>
        <p:nvSpPr>
          <p:cNvPr id="22" name="Tijdelijke aanduiding voor verticale tekst 10">
            <a:extLst>
              <a:ext uri="{FF2B5EF4-FFF2-40B4-BE49-F238E27FC236}">
                <a16:creationId xmlns:a16="http://schemas.microsoft.com/office/drawing/2014/main" id="{0FEF9819-672C-4A15-A48F-223230D754F5}"/>
              </a:ext>
            </a:extLst>
          </p:cNvPr>
          <p:cNvSpPr txBox="1">
            <a:spLocks/>
          </p:cNvSpPr>
          <p:nvPr/>
        </p:nvSpPr>
        <p:spPr>
          <a:xfrm>
            <a:off x="5005320" y="4426617"/>
            <a:ext cx="2181359" cy="133848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rmAutofit/>
          </a:bodyPr>
          <a:lstStyle>
            <a:lvl1pPr marL="263525" marR="0" indent="-263525" algn="l" defTabSz="719137" rtl="0" latinLnBrk="0">
              <a:lnSpc>
                <a:spcPct val="90000"/>
              </a:lnSpc>
              <a:spcBef>
                <a:spcPts val="1200"/>
              </a:spcBef>
              <a:spcAft>
                <a:spcPts val="0"/>
              </a:spcAft>
              <a:buClr>
                <a:schemeClr val="accent1"/>
              </a:buClr>
              <a:buSzPct val="100000"/>
              <a:buFontTx/>
              <a:buChar char="▪"/>
              <a:tabLst/>
              <a:defRPr sz="1600" b="0" i="0" u="none" strike="noStrike" cap="none" spc="0" baseline="0">
                <a:solidFill>
                  <a:srgbClr val="000000"/>
                </a:solidFill>
                <a:uFillTx/>
                <a:latin typeface="Arial"/>
                <a:ea typeface="Arial"/>
                <a:cs typeface="Arial"/>
                <a:sym typeface="Arial"/>
              </a:defRPr>
            </a:lvl1pPr>
            <a:lvl2pPr marL="538162" marR="0" indent="-274638" algn="l" defTabSz="719137" rtl="0" latinLnBrk="0">
              <a:lnSpc>
                <a:spcPct val="90000"/>
              </a:lnSpc>
              <a:spcBef>
                <a:spcPts val="1200"/>
              </a:spcBef>
              <a:spcAft>
                <a:spcPts val="0"/>
              </a:spcAft>
              <a:buClr>
                <a:schemeClr val="accent1"/>
              </a:buClr>
              <a:buSzPct val="100000"/>
              <a:buFontTx/>
              <a:buChar char="▪"/>
              <a:tabLst/>
              <a:defRPr sz="1600" b="0" i="0" u="none" strike="noStrike" cap="none" spc="0" baseline="0">
                <a:solidFill>
                  <a:srgbClr val="000000"/>
                </a:solidFill>
                <a:uFillTx/>
                <a:latin typeface="Arial"/>
                <a:ea typeface="Arial"/>
                <a:cs typeface="Arial"/>
                <a:sym typeface="Arial"/>
              </a:defRPr>
            </a:lvl2pPr>
            <a:lvl3pPr marL="0" marR="0" indent="0" algn="l" defTabSz="719137" rtl="0" latinLnBrk="0">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3pPr>
            <a:lvl4pPr marL="0" marR="0" indent="0" algn="l" defTabSz="719137" rtl="0" latinLnBrk="0">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4pPr>
            <a:lvl5pPr marL="263525" marR="0" indent="-263525" algn="l" defTabSz="719137" rtl="0" latinLnBrk="0">
              <a:lnSpc>
                <a:spcPct val="90000"/>
              </a:lnSpc>
              <a:spcBef>
                <a:spcPts val="1200"/>
              </a:spcBef>
              <a:spcAft>
                <a:spcPts val="0"/>
              </a:spcAft>
              <a:buClr>
                <a:schemeClr val="accent1"/>
              </a:buClr>
              <a:buSzPct val="100000"/>
              <a:buFont typeface="Wingdings"/>
              <a:buAutoNum type="arabicPeriod"/>
              <a:tabLst/>
              <a:defRPr sz="1600" b="0" i="0" u="none" strike="noStrike" cap="none" spc="0" baseline="0">
                <a:solidFill>
                  <a:srgbClr val="000000"/>
                </a:solidFill>
                <a:uFillTx/>
                <a:latin typeface="Arial"/>
                <a:ea typeface="Arial"/>
                <a:cs typeface="Arial"/>
                <a:sym typeface="Arial"/>
              </a:defRPr>
            </a:lvl5pPr>
            <a:lvl6pPr marL="538162" marR="0" indent="-276225" algn="l" defTabSz="719137" rtl="0" latinLnBrk="0">
              <a:lnSpc>
                <a:spcPct val="90000"/>
              </a:lnSpc>
              <a:spcBef>
                <a:spcPts val="1200"/>
              </a:spcBef>
              <a:spcAft>
                <a:spcPts val="0"/>
              </a:spcAft>
              <a:buClr>
                <a:schemeClr val="accent1"/>
              </a:buClr>
              <a:buSzPct val="100000"/>
              <a:buFont typeface="Wingdings"/>
              <a:buAutoNum type="alphaLcPeriod"/>
              <a:tabLst/>
              <a:defRPr sz="1600" b="0" i="0" u="none" strike="noStrike" cap="none" spc="0" baseline="0">
                <a:solidFill>
                  <a:srgbClr val="000000"/>
                </a:solidFill>
                <a:uFillTx/>
                <a:latin typeface="Arial"/>
                <a:ea typeface="Arial"/>
                <a:cs typeface="Arial"/>
                <a:sym typeface="Arial"/>
              </a:defRPr>
            </a:lvl6pPr>
            <a:lvl7pPr marL="538162" marR="0" indent="-276225" algn="l" defTabSz="719137" rtl="0" latinLnBrk="0">
              <a:lnSpc>
                <a:spcPct val="90000"/>
              </a:lnSpc>
              <a:spcBef>
                <a:spcPts val="1200"/>
              </a:spcBef>
              <a:spcAft>
                <a:spcPts val="0"/>
              </a:spcAft>
              <a:buClr>
                <a:schemeClr val="accent1"/>
              </a:buClr>
              <a:buSzPct val="100000"/>
              <a:buFontTx/>
              <a:buChar char="▪"/>
              <a:tabLst/>
              <a:defRPr sz="1600" b="0" i="0" u="none" strike="noStrike" cap="none" spc="0" baseline="0">
                <a:solidFill>
                  <a:srgbClr val="000000"/>
                </a:solidFill>
                <a:uFillTx/>
                <a:latin typeface="Arial"/>
                <a:ea typeface="Arial"/>
                <a:cs typeface="Arial"/>
                <a:sym typeface="Arial"/>
              </a:defRPr>
            </a:lvl7pPr>
            <a:lvl8pPr marL="0" marR="0" indent="0" algn="l" defTabSz="719137" rtl="0" latinLnBrk="0">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8pPr>
            <a:lvl9pPr marL="0" marR="0" indent="0" algn="l" defTabSz="719137" rtl="0" latinLnBrk="0">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9pPr>
          </a:lstStyle>
          <a:p>
            <a:pPr marL="285750" lvl="2" indent="-285750" hangingPunct="1">
              <a:buFont typeface="Arial" panose="020B0604020202020204" pitchFamily="34" charset="0"/>
              <a:buChar char="•"/>
            </a:pPr>
            <a:r>
              <a:rPr lang="en-GB" dirty="0"/>
              <a:t>Stability</a:t>
            </a:r>
          </a:p>
          <a:p>
            <a:pPr marL="285750" lvl="2" indent="-285750" hangingPunct="1">
              <a:buFont typeface="Arial" panose="020B0604020202020204" pitchFamily="34" charset="0"/>
              <a:buChar char="•"/>
            </a:pPr>
            <a:r>
              <a:rPr lang="en-GB" dirty="0"/>
              <a:t>Robustness</a:t>
            </a:r>
          </a:p>
          <a:p>
            <a:pPr marL="285750" lvl="2" indent="-285750" hangingPunct="1">
              <a:buFont typeface="Arial" panose="020B0604020202020204" pitchFamily="34" charset="0"/>
              <a:buChar char="•"/>
            </a:pPr>
            <a:r>
              <a:rPr lang="en-GB" dirty="0"/>
              <a:t>Computational time</a:t>
            </a:r>
          </a:p>
          <a:p>
            <a:pPr marL="285750" lvl="2" indent="-285750" hangingPunct="1">
              <a:buFont typeface="Arial" panose="020B0604020202020204" pitchFamily="34" charset="0"/>
              <a:buChar char="•"/>
            </a:pPr>
            <a:endParaRPr lang="en-GB" dirty="0"/>
          </a:p>
          <a:p>
            <a:pPr marL="285750" lvl="2" indent="-285750" hangingPunct="1">
              <a:buFont typeface="Arial" panose="020B0604020202020204" pitchFamily="34" charset="0"/>
              <a:buChar char="•"/>
            </a:pPr>
            <a:endParaRPr lang="en-GB" dirty="0"/>
          </a:p>
        </p:txBody>
      </p:sp>
      <p:sp>
        <p:nvSpPr>
          <p:cNvPr id="24" name="Tijdelijke aanduiding voor verticale tekst 10">
            <a:extLst>
              <a:ext uri="{FF2B5EF4-FFF2-40B4-BE49-F238E27FC236}">
                <a16:creationId xmlns:a16="http://schemas.microsoft.com/office/drawing/2014/main" id="{D405894F-8440-4026-9A84-422D1E80079A}"/>
              </a:ext>
            </a:extLst>
          </p:cNvPr>
          <p:cNvSpPr txBox="1">
            <a:spLocks/>
          </p:cNvSpPr>
          <p:nvPr/>
        </p:nvSpPr>
        <p:spPr>
          <a:xfrm>
            <a:off x="8825479" y="2380917"/>
            <a:ext cx="3026230" cy="133848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rmAutofit/>
          </a:bodyPr>
          <a:lstStyle>
            <a:lvl1pPr marL="263525" marR="0" indent="-263525" algn="l" defTabSz="719137" rtl="0" latinLnBrk="0">
              <a:lnSpc>
                <a:spcPct val="90000"/>
              </a:lnSpc>
              <a:spcBef>
                <a:spcPts val="1200"/>
              </a:spcBef>
              <a:spcAft>
                <a:spcPts val="0"/>
              </a:spcAft>
              <a:buClr>
                <a:schemeClr val="accent1"/>
              </a:buClr>
              <a:buSzPct val="100000"/>
              <a:buFontTx/>
              <a:buChar char="▪"/>
              <a:tabLst/>
              <a:defRPr sz="1600" b="0" i="0" u="none" strike="noStrike" cap="none" spc="0" baseline="0">
                <a:solidFill>
                  <a:srgbClr val="000000"/>
                </a:solidFill>
                <a:uFillTx/>
                <a:latin typeface="Arial"/>
                <a:ea typeface="Arial"/>
                <a:cs typeface="Arial"/>
                <a:sym typeface="Arial"/>
              </a:defRPr>
            </a:lvl1pPr>
            <a:lvl2pPr marL="538162" marR="0" indent="-274638" algn="l" defTabSz="719137" rtl="0" latinLnBrk="0">
              <a:lnSpc>
                <a:spcPct val="90000"/>
              </a:lnSpc>
              <a:spcBef>
                <a:spcPts val="1200"/>
              </a:spcBef>
              <a:spcAft>
                <a:spcPts val="0"/>
              </a:spcAft>
              <a:buClr>
                <a:schemeClr val="accent1"/>
              </a:buClr>
              <a:buSzPct val="100000"/>
              <a:buFontTx/>
              <a:buChar char="▪"/>
              <a:tabLst/>
              <a:defRPr sz="1600" b="0" i="0" u="none" strike="noStrike" cap="none" spc="0" baseline="0">
                <a:solidFill>
                  <a:srgbClr val="000000"/>
                </a:solidFill>
                <a:uFillTx/>
                <a:latin typeface="Arial"/>
                <a:ea typeface="Arial"/>
                <a:cs typeface="Arial"/>
                <a:sym typeface="Arial"/>
              </a:defRPr>
            </a:lvl2pPr>
            <a:lvl3pPr marL="0" marR="0" indent="0" algn="l" defTabSz="719137" rtl="0" latinLnBrk="0">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3pPr>
            <a:lvl4pPr marL="0" marR="0" indent="0" algn="l" defTabSz="719137" rtl="0" latinLnBrk="0">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4pPr>
            <a:lvl5pPr marL="263525" marR="0" indent="-263525" algn="l" defTabSz="719137" rtl="0" latinLnBrk="0">
              <a:lnSpc>
                <a:spcPct val="90000"/>
              </a:lnSpc>
              <a:spcBef>
                <a:spcPts val="1200"/>
              </a:spcBef>
              <a:spcAft>
                <a:spcPts val="0"/>
              </a:spcAft>
              <a:buClr>
                <a:schemeClr val="accent1"/>
              </a:buClr>
              <a:buSzPct val="100000"/>
              <a:buFont typeface="Wingdings"/>
              <a:buAutoNum type="arabicPeriod"/>
              <a:tabLst/>
              <a:defRPr sz="1600" b="0" i="0" u="none" strike="noStrike" cap="none" spc="0" baseline="0">
                <a:solidFill>
                  <a:srgbClr val="000000"/>
                </a:solidFill>
                <a:uFillTx/>
                <a:latin typeface="Arial"/>
                <a:ea typeface="Arial"/>
                <a:cs typeface="Arial"/>
                <a:sym typeface="Arial"/>
              </a:defRPr>
            </a:lvl5pPr>
            <a:lvl6pPr marL="538162" marR="0" indent="-276225" algn="l" defTabSz="719137" rtl="0" latinLnBrk="0">
              <a:lnSpc>
                <a:spcPct val="90000"/>
              </a:lnSpc>
              <a:spcBef>
                <a:spcPts val="1200"/>
              </a:spcBef>
              <a:spcAft>
                <a:spcPts val="0"/>
              </a:spcAft>
              <a:buClr>
                <a:schemeClr val="accent1"/>
              </a:buClr>
              <a:buSzPct val="100000"/>
              <a:buFont typeface="Wingdings"/>
              <a:buAutoNum type="alphaLcPeriod"/>
              <a:tabLst/>
              <a:defRPr sz="1600" b="0" i="0" u="none" strike="noStrike" cap="none" spc="0" baseline="0">
                <a:solidFill>
                  <a:srgbClr val="000000"/>
                </a:solidFill>
                <a:uFillTx/>
                <a:latin typeface="Arial"/>
                <a:ea typeface="Arial"/>
                <a:cs typeface="Arial"/>
                <a:sym typeface="Arial"/>
              </a:defRPr>
            </a:lvl6pPr>
            <a:lvl7pPr marL="538162" marR="0" indent="-276225" algn="l" defTabSz="719137" rtl="0" latinLnBrk="0">
              <a:lnSpc>
                <a:spcPct val="90000"/>
              </a:lnSpc>
              <a:spcBef>
                <a:spcPts val="1200"/>
              </a:spcBef>
              <a:spcAft>
                <a:spcPts val="0"/>
              </a:spcAft>
              <a:buClr>
                <a:schemeClr val="accent1"/>
              </a:buClr>
              <a:buSzPct val="100000"/>
              <a:buFontTx/>
              <a:buChar char="▪"/>
              <a:tabLst/>
              <a:defRPr sz="1600" b="0" i="0" u="none" strike="noStrike" cap="none" spc="0" baseline="0">
                <a:solidFill>
                  <a:srgbClr val="000000"/>
                </a:solidFill>
                <a:uFillTx/>
                <a:latin typeface="Arial"/>
                <a:ea typeface="Arial"/>
                <a:cs typeface="Arial"/>
                <a:sym typeface="Arial"/>
              </a:defRPr>
            </a:lvl7pPr>
            <a:lvl8pPr marL="0" marR="0" indent="0" algn="l" defTabSz="719137" rtl="0" latinLnBrk="0">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8pPr>
            <a:lvl9pPr marL="0" marR="0" indent="0" algn="l" defTabSz="719137" rtl="0" latinLnBrk="0">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9pPr>
          </a:lstStyle>
          <a:p>
            <a:pPr marL="285750" lvl="2" indent="-285750" hangingPunct="1">
              <a:buFont typeface="Arial" panose="020B0604020202020204" pitchFamily="34" charset="0"/>
              <a:buChar char="•"/>
            </a:pPr>
            <a:r>
              <a:rPr lang="en-GB" dirty="0"/>
              <a:t>Bad mesh in = bad results out</a:t>
            </a:r>
          </a:p>
          <a:p>
            <a:pPr marL="285750" lvl="2" indent="-285750" hangingPunct="1">
              <a:buFont typeface="Arial" panose="020B0604020202020204" pitchFamily="34" charset="0"/>
              <a:buChar char="•"/>
            </a:pPr>
            <a:endParaRPr lang="en-GB" dirty="0"/>
          </a:p>
        </p:txBody>
      </p:sp>
      <p:cxnSp>
        <p:nvCxnSpPr>
          <p:cNvPr id="4" name="Straight Arrow Connector 3">
            <a:extLst>
              <a:ext uri="{FF2B5EF4-FFF2-40B4-BE49-F238E27FC236}">
                <a16:creationId xmlns:a16="http://schemas.microsoft.com/office/drawing/2014/main" id="{8A552CB4-CF44-4766-A689-1EDE9310FCB1}"/>
              </a:ext>
            </a:extLst>
          </p:cNvPr>
          <p:cNvCxnSpPr/>
          <p:nvPr/>
        </p:nvCxnSpPr>
        <p:spPr>
          <a:xfrm flipH="1" flipV="1">
            <a:off x="7186679" y="5402424"/>
            <a:ext cx="576390" cy="362676"/>
          </a:xfrm>
          <a:prstGeom prst="straightConnector1">
            <a:avLst/>
          </a:prstGeom>
          <a:noFill/>
          <a:ln w="12700" cap="flat">
            <a:solidFill>
              <a:schemeClr val="accent1"/>
            </a:solidFill>
            <a:prstDash val="solid"/>
            <a:miter lim="800000"/>
            <a:tailEnd type="triangle"/>
          </a:ln>
          <a:effectLst/>
          <a:sp3d/>
        </p:spPr>
        <p:style>
          <a:lnRef idx="0">
            <a:scrgbClr r="0" g="0" b="0"/>
          </a:lnRef>
          <a:fillRef idx="0">
            <a:scrgbClr r="0" g="0" b="0"/>
          </a:fillRef>
          <a:effectRef idx="0">
            <a:scrgbClr r="0" g="0" b="0"/>
          </a:effectRef>
          <a:fontRef idx="none"/>
        </p:style>
      </p:cxnSp>
      <p:cxnSp>
        <p:nvCxnSpPr>
          <p:cNvPr id="6" name="Straight Arrow Connector 5">
            <a:extLst>
              <a:ext uri="{FF2B5EF4-FFF2-40B4-BE49-F238E27FC236}">
                <a16:creationId xmlns:a16="http://schemas.microsoft.com/office/drawing/2014/main" id="{6AC33D2F-C8F1-41F0-8BDC-3BC33D438014}"/>
              </a:ext>
            </a:extLst>
          </p:cNvPr>
          <p:cNvCxnSpPr/>
          <p:nvPr/>
        </p:nvCxnSpPr>
        <p:spPr>
          <a:xfrm flipV="1">
            <a:off x="4376057" y="5402424"/>
            <a:ext cx="808189" cy="362676"/>
          </a:xfrm>
          <a:prstGeom prst="straightConnector1">
            <a:avLst/>
          </a:prstGeom>
          <a:noFill/>
          <a:ln w="12700" cap="flat">
            <a:solidFill>
              <a:schemeClr val="accent1"/>
            </a:solidFill>
            <a:prstDash val="solid"/>
            <a:miter lim="800000"/>
            <a:tailEnd type="triangle"/>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4034623523"/>
      </p:ext>
    </p:extLst>
  </p:cSld>
  <p:clrMapOvr>
    <a:masterClrMapping/>
  </p:clrMapOvr>
  <mc:AlternateContent xmlns:mc="http://schemas.openxmlformats.org/markup-compatibility/2006" xmlns:p14="http://schemas.microsoft.com/office/powerpoint/2010/main">
    <mc:Choice Requires="p14">
      <p:transition spd="slow">
        <p:fade/>
      </p:transition>
    </mc:Choice>
    <mc:Fallback xmlns:a14="http://schemas.microsoft.com/office/drawing/2010/main" xmlns:m="http://schemas.openxmlformats.org/officeDocument/2006/math"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7" name="Titel 9"/>
          <p:cNvSpPr txBox="1">
            <a:spLocks noGrp="1"/>
          </p:cNvSpPr>
          <p:nvPr>
            <p:ph type="title"/>
          </p:nvPr>
        </p:nvSpPr>
        <p:spPr>
          <a:xfrm>
            <a:off x="698499" y="741499"/>
            <a:ext cx="10775072" cy="490401"/>
          </a:xfrm>
          <a:prstGeom prst="rect">
            <a:avLst/>
          </a:prstGeom>
        </p:spPr>
        <p:txBody>
          <a:bodyPr/>
          <a:lstStyle>
            <a:lvl1pPr defTabSz="850391">
              <a:tabLst>
                <a:tab pos="1155700" algn="l"/>
              </a:tabLst>
              <a:defRPr sz="2976"/>
            </a:lvl1pPr>
          </a:lstStyle>
          <a:p>
            <a:r>
              <a:rPr lang="en-US" dirty="0"/>
              <a:t>CFD simulation problem: What is turbulence?</a:t>
            </a:r>
            <a:endParaRPr dirty="0"/>
          </a:p>
        </p:txBody>
      </p:sp>
      <p:sp>
        <p:nvSpPr>
          <p:cNvPr id="3160" name="Tijdelijke aanduiding voor dianummer 5"/>
          <p:cNvSpPr txBox="1">
            <a:spLocks noGrp="1"/>
          </p:cNvSpPr>
          <p:nvPr>
            <p:ph type="sldNum" sz="quarter" idx="2"/>
          </p:nvPr>
        </p:nvSpPr>
        <p:spPr>
          <a:xfrm>
            <a:off x="11345000" y="6246130"/>
            <a:ext cx="127001" cy="17281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9</a:t>
            </a:fld>
            <a:endParaRPr/>
          </a:p>
        </p:txBody>
      </p:sp>
      <p:sp>
        <p:nvSpPr>
          <p:cNvPr id="10" name="Tijdelijke aanduiding voor verticale tekst 10">
            <a:extLst>
              <a:ext uri="{FF2B5EF4-FFF2-40B4-BE49-F238E27FC236}">
                <a16:creationId xmlns:a16="http://schemas.microsoft.com/office/drawing/2014/main" id="{BA9BA6C8-F27D-4387-A81C-D53C63EFF81D}"/>
              </a:ext>
            </a:extLst>
          </p:cNvPr>
          <p:cNvSpPr txBox="1">
            <a:spLocks/>
          </p:cNvSpPr>
          <p:nvPr/>
        </p:nvSpPr>
        <p:spPr>
          <a:xfrm>
            <a:off x="1221051" y="3693068"/>
            <a:ext cx="10773502" cy="43564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rmAutofit/>
          </a:bodyPr>
          <a:lstStyle>
            <a:lvl1pPr marL="263525" marR="0" indent="-263525" algn="l" defTabSz="719137" rtl="0" latinLnBrk="0">
              <a:lnSpc>
                <a:spcPct val="90000"/>
              </a:lnSpc>
              <a:spcBef>
                <a:spcPts val="1200"/>
              </a:spcBef>
              <a:spcAft>
                <a:spcPts val="0"/>
              </a:spcAft>
              <a:buClr>
                <a:schemeClr val="accent1"/>
              </a:buClr>
              <a:buSzPct val="100000"/>
              <a:buFontTx/>
              <a:buChar char="▪"/>
              <a:tabLst/>
              <a:defRPr sz="1600" b="0" i="0" u="none" strike="noStrike" cap="none" spc="0" baseline="0">
                <a:solidFill>
                  <a:srgbClr val="000000"/>
                </a:solidFill>
                <a:uFillTx/>
                <a:latin typeface="Arial"/>
                <a:ea typeface="Arial"/>
                <a:cs typeface="Arial"/>
                <a:sym typeface="Arial"/>
              </a:defRPr>
            </a:lvl1pPr>
            <a:lvl2pPr marL="538162" marR="0" indent="-274638" algn="l" defTabSz="719137" rtl="0" latinLnBrk="0">
              <a:lnSpc>
                <a:spcPct val="90000"/>
              </a:lnSpc>
              <a:spcBef>
                <a:spcPts val="1200"/>
              </a:spcBef>
              <a:spcAft>
                <a:spcPts val="0"/>
              </a:spcAft>
              <a:buClr>
                <a:schemeClr val="accent1"/>
              </a:buClr>
              <a:buSzPct val="100000"/>
              <a:buFontTx/>
              <a:buChar char="▪"/>
              <a:tabLst/>
              <a:defRPr sz="1600" b="0" i="0" u="none" strike="noStrike" cap="none" spc="0" baseline="0">
                <a:solidFill>
                  <a:srgbClr val="000000"/>
                </a:solidFill>
                <a:uFillTx/>
                <a:latin typeface="Arial"/>
                <a:ea typeface="Arial"/>
                <a:cs typeface="Arial"/>
                <a:sym typeface="Arial"/>
              </a:defRPr>
            </a:lvl2pPr>
            <a:lvl3pPr marL="0" marR="0" indent="0" algn="l" defTabSz="719137" rtl="0" latinLnBrk="0">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3pPr>
            <a:lvl4pPr marL="0" marR="0" indent="0" algn="l" defTabSz="719137" rtl="0" latinLnBrk="0">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4pPr>
            <a:lvl5pPr marL="263525" marR="0" indent="-263525" algn="l" defTabSz="719137" rtl="0" latinLnBrk="0">
              <a:lnSpc>
                <a:spcPct val="90000"/>
              </a:lnSpc>
              <a:spcBef>
                <a:spcPts val="1200"/>
              </a:spcBef>
              <a:spcAft>
                <a:spcPts val="0"/>
              </a:spcAft>
              <a:buClr>
                <a:schemeClr val="accent1"/>
              </a:buClr>
              <a:buSzPct val="100000"/>
              <a:buFont typeface="Wingdings"/>
              <a:buAutoNum type="arabicPeriod"/>
              <a:tabLst/>
              <a:defRPr sz="1600" b="0" i="0" u="none" strike="noStrike" cap="none" spc="0" baseline="0">
                <a:solidFill>
                  <a:srgbClr val="000000"/>
                </a:solidFill>
                <a:uFillTx/>
                <a:latin typeface="Arial"/>
                <a:ea typeface="Arial"/>
                <a:cs typeface="Arial"/>
                <a:sym typeface="Arial"/>
              </a:defRPr>
            </a:lvl5pPr>
            <a:lvl6pPr marL="538162" marR="0" indent="-276225" algn="l" defTabSz="719137" rtl="0" latinLnBrk="0">
              <a:lnSpc>
                <a:spcPct val="90000"/>
              </a:lnSpc>
              <a:spcBef>
                <a:spcPts val="1200"/>
              </a:spcBef>
              <a:spcAft>
                <a:spcPts val="0"/>
              </a:spcAft>
              <a:buClr>
                <a:schemeClr val="accent1"/>
              </a:buClr>
              <a:buSzPct val="100000"/>
              <a:buFont typeface="Wingdings"/>
              <a:buAutoNum type="alphaLcPeriod"/>
              <a:tabLst/>
              <a:defRPr sz="1600" b="0" i="0" u="none" strike="noStrike" cap="none" spc="0" baseline="0">
                <a:solidFill>
                  <a:srgbClr val="000000"/>
                </a:solidFill>
                <a:uFillTx/>
                <a:latin typeface="Arial"/>
                <a:ea typeface="Arial"/>
                <a:cs typeface="Arial"/>
                <a:sym typeface="Arial"/>
              </a:defRPr>
            </a:lvl6pPr>
            <a:lvl7pPr marL="538162" marR="0" indent="-276225" algn="l" defTabSz="719137" rtl="0" latinLnBrk="0">
              <a:lnSpc>
                <a:spcPct val="90000"/>
              </a:lnSpc>
              <a:spcBef>
                <a:spcPts val="1200"/>
              </a:spcBef>
              <a:spcAft>
                <a:spcPts val="0"/>
              </a:spcAft>
              <a:buClr>
                <a:schemeClr val="accent1"/>
              </a:buClr>
              <a:buSzPct val="100000"/>
              <a:buFontTx/>
              <a:buChar char="▪"/>
              <a:tabLst/>
              <a:defRPr sz="1600" b="0" i="0" u="none" strike="noStrike" cap="none" spc="0" baseline="0">
                <a:solidFill>
                  <a:srgbClr val="000000"/>
                </a:solidFill>
                <a:uFillTx/>
                <a:latin typeface="Arial"/>
                <a:ea typeface="Arial"/>
                <a:cs typeface="Arial"/>
                <a:sym typeface="Arial"/>
              </a:defRPr>
            </a:lvl7pPr>
            <a:lvl8pPr marL="0" marR="0" indent="0" algn="l" defTabSz="719137" rtl="0" latinLnBrk="0">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8pPr>
            <a:lvl9pPr marL="0" marR="0" indent="0" algn="l" defTabSz="719137" rtl="0" latinLnBrk="0">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9pPr>
          </a:lstStyle>
          <a:p>
            <a:pPr marL="285750" lvl="7" indent="-285750" defTabSz="914400" hangingPunct="1">
              <a:buFont typeface="Arial" panose="020B0604020202020204" pitchFamily="34" charset="0"/>
              <a:buChar char="•"/>
            </a:pPr>
            <a:endParaRPr lang="en-US" dirty="0"/>
          </a:p>
        </p:txBody>
      </p:sp>
      <p:pic>
        <p:nvPicPr>
          <p:cNvPr id="3" name="Picture 2">
            <a:extLst>
              <a:ext uri="{FF2B5EF4-FFF2-40B4-BE49-F238E27FC236}">
                <a16:creationId xmlns:a16="http://schemas.microsoft.com/office/drawing/2014/main" id="{45379B60-47A5-4AE5-B3E9-ED2C4265765D}"/>
              </a:ext>
            </a:extLst>
          </p:cNvPr>
          <p:cNvPicPr>
            <a:picLocks noChangeAspect="1"/>
          </p:cNvPicPr>
          <p:nvPr/>
        </p:nvPicPr>
        <p:blipFill>
          <a:blip r:embed="rId5"/>
          <a:stretch>
            <a:fillRect/>
          </a:stretch>
        </p:blipFill>
        <p:spPr>
          <a:xfrm>
            <a:off x="357187" y="5865130"/>
            <a:ext cx="2638425" cy="762000"/>
          </a:xfrm>
          <a:prstGeom prst="rect">
            <a:avLst/>
          </a:prstGeom>
        </p:spPr>
      </p:pic>
      <p:pic>
        <p:nvPicPr>
          <p:cNvPr id="5122" name="Picture 2" descr="5.: DNS Simulation of turbulent flow over an airfoil, reproduced after [15]  | Download Scientific Diagram">
            <a:extLst>
              <a:ext uri="{FF2B5EF4-FFF2-40B4-BE49-F238E27FC236}">
                <a16:creationId xmlns:a16="http://schemas.microsoft.com/office/drawing/2014/main" id="{962FA988-544C-49B7-AA42-4D64606D81C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95210" y="1954685"/>
            <a:ext cx="5663973" cy="2718707"/>
          </a:xfrm>
          <a:prstGeom prst="rect">
            <a:avLst/>
          </a:prstGeom>
          <a:noFill/>
          <a:extLst>
            <a:ext uri="{909E8E84-426E-40DD-AFC4-6F175D3DCCD1}">
              <a14:hiddenFill xmlns:a14="http://schemas.microsoft.com/office/drawing/2010/main">
                <a:solidFill>
                  <a:srgbClr val="FFFFFF"/>
                </a:solidFill>
              </a14:hiddenFill>
            </a:ext>
          </a:extLst>
        </p:spPr>
      </p:pic>
      <p:pic>
        <p:nvPicPr>
          <p:cNvPr id="4" name="Online Media 3" title="What Is Turbulence?  Turbulent Fluid Dynamics are Everywhere">
            <a:hlinkClick r:id="" action="ppaction://media"/>
            <a:extLst>
              <a:ext uri="{FF2B5EF4-FFF2-40B4-BE49-F238E27FC236}">
                <a16:creationId xmlns:a16="http://schemas.microsoft.com/office/drawing/2014/main" id="{702BE2F7-AFE8-4DB7-ACA8-9EB775A226B9}"/>
              </a:ext>
            </a:extLst>
          </p:cNvPr>
          <p:cNvPicPr>
            <a:picLocks noRot="1" noChangeAspect="1"/>
          </p:cNvPicPr>
          <p:nvPr>
            <a:videoFile r:link="rId1"/>
          </p:nvPr>
        </p:nvPicPr>
        <p:blipFill>
          <a:blip r:embed="rId7"/>
          <a:stretch>
            <a:fillRect/>
          </a:stretch>
        </p:blipFill>
        <p:spPr>
          <a:xfrm>
            <a:off x="6456481" y="5050030"/>
            <a:ext cx="2558531" cy="1445570"/>
          </a:xfrm>
          <a:prstGeom prst="rect">
            <a:avLst/>
          </a:prstGeom>
        </p:spPr>
      </p:pic>
      <p:pic>
        <p:nvPicPr>
          <p:cNvPr id="5" name="Online Media 4" title="Turbulence is Everywhere!  Examples of Turbulence and Canonical Flows">
            <a:hlinkClick r:id="" action="ppaction://media"/>
            <a:extLst>
              <a:ext uri="{FF2B5EF4-FFF2-40B4-BE49-F238E27FC236}">
                <a16:creationId xmlns:a16="http://schemas.microsoft.com/office/drawing/2014/main" id="{870A4DAE-512E-4D70-A7EA-35755945B2BA}"/>
              </a:ext>
            </a:extLst>
          </p:cNvPr>
          <p:cNvPicPr>
            <a:picLocks noRot="1" noChangeAspect="1"/>
          </p:cNvPicPr>
          <p:nvPr>
            <a:videoFile r:link="rId2"/>
          </p:nvPr>
        </p:nvPicPr>
        <p:blipFill>
          <a:blip r:embed="rId8"/>
          <a:stretch>
            <a:fillRect/>
          </a:stretch>
        </p:blipFill>
        <p:spPr>
          <a:xfrm>
            <a:off x="9300652" y="5050030"/>
            <a:ext cx="2558531" cy="1445570"/>
          </a:xfrm>
          <a:prstGeom prst="rect">
            <a:avLst/>
          </a:prstGeom>
        </p:spPr>
      </p:pic>
      <p:pic>
        <p:nvPicPr>
          <p:cNvPr id="11" name="Picture 10" descr="A picture containing text&#10;&#10;Description automatically generated">
            <a:extLst>
              <a:ext uri="{FF2B5EF4-FFF2-40B4-BE49-F238E27FC236}">
                <a16:creationId xmlns:a16="http://schemas.microsoft.com/office/drawing/2014/main" id="{D7B4DC4D-43F7-41D5-939A-42CE996EADFE}"/>
              </a:ext>
            </a:extLst>
          </p:cNvPr>
          <p:cNvPicPr>
            <a:picLocks noChangeAspect="1"/>
          </p:cNvPicPr>
          <p:nvPr/>
        </p:nvPicPr>
        <p:blipFill rotWithShape="1">
          <a:blip r:embed="rId9">
            <a:extLst>
              <a:ext uri="{28A0092B-C50C-407E-A947-70E740481C1C}">
                <a14:useLocalDpi xmlns:a14="http://schemas.microsoft.com/office/drawing/2010/main" val="0"/>
              </a:ext>
            </a:extLst>
          </a:blip>
          <a:srcRect b="14604"/>
          <a:stretch/>
        </p:blipFill>
        <p:spPr>
          <a:xfrm>
            <a:off x="256326" y="1649530"/>
            <a:ext cx="5478572" cy="3508863"/>
          </a:xfrm>
          <a:prstGeom prst="rect">
            <a:avLst/>
          </a:prstGeom>
        </p:spPr>
      </p:pic>
    </p:spTree>
    <p:extLst>
      <p:ext uri="{BB962C8B-B14F-4D97-AF65-F5344CB8AC3E}">
        <p14:creationId xmlns:p14="http://schemas.microsoft.com/office/powerpoint/2010/main" val="810248387"/>
      </p:ext>
    </p:extLst>
  </p:cSld>
  <p:clrMapOvr>
    <a:masterClrMapping/>
  </p:clrMapOvr>
  <mc:AlternateContent xmlns:mc="http://schemas.openxmlformats.org/markup-compatibility/2006" xmlns:p14="http://schemas.microsoft.com/office/powerpoint/2010/main">
    <mc:Choice Requires="p14">
      <p:transition spd="slow">
        <p:fade/>
      </p:transition>
    </mc:Choice>
    <mc:Fallback xmlns:a14="http://schemas.microsoft.com/office/drawing/2010/main" xmlns:m="http://schemas.openxmlformats.org/officeDocument/2006/math"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4"/>
                </p:tgtEl>
              </p:cMediaNode>
            </p:video>
            <p:video>
              <p:cMediaNode vol="80000">
                <p:cTn id="12" fill="hold" display="0">
                  <p:stCondLst>
                    <p:cond delay="indefinite"/>
                  </p:stCondLst>
                </p:cTn>
                <p:tgtEl>
                  <p:spTgt spid="5"/>
                </p:tgtEl>
              </p:cMediaNode>
            </p:video>
          </p:childTnLst>
        </p:cTn>
      </p:par>
    </p:tnLst>
  </p:timing>
</p:sld>
</file>

<file path=ppt/theme/theme1.xml><?xml version="1.0" encoding="utf-8"?>
<a:theme xmlns:a="http://schemas.openxmlformats.org/drawingml/2006/main" name="TU Delft">
  <a:themeElements>
    <a:clrScheme name="TU Delft">
      <a:dk1>
        <a:srgbClr val="000000"/>
      </a:dk1>
      <a:lt1>
        <a:srgbClr val="FFFFFF"/>
      </a:lt1>
      <a:dk2>
        <a:srgbClr val="A7A7A7"/>
      </a:dk2>
      <a:lt2>
        <a:srgbClr val="535353"/>
      </a:lt2>
      <a:accent1>
        <a:srgbClr val="00A6D6"/>
      </a:accent1>
      <a:accent2>
        <a:srgbClr val="017188"/>
      </a:accent2>
      <a:accent3>
        <a:srgbClr val="EB7246"/>
      </a:accent3>
      <a:accent4>
        <a:srgbClr val="00A390"/>
      </a:accent4>
      <a:accent5>
        <a:srgbClr val="F1BE3E"/>
      </a:accent5>
      <a:accent6>
        <a:srgbClr val="C3312F"/>
      </a:accent6>
      <a:hlink>
        <a:srgbClr val="0000FF"/>
      </a:hlink>
      <a:folHlink>
        <a:srgbClr val="FF00FF"/>
      </a:folHlink>
    </a:clrScheme>
    <a:fontScheme name="TU Delft">
      <a:majorFont>
        <a:latin typeface="Calibri"/>
        <a:ea typeface="Calibri"/>
        <a:cs typeface="Calibri"/>
      </a:majorFont>
      <a:minorFont>
        <a:latin typeface="Helvetica"/>
        <a:ea typeface="Helvetica"/>
        <a:cs typeface="Helvetica"/>
      </a:minorFont>
    </a:fontScheme>
    <a:fmtScheme name="TU Delf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211028-TU Delft_Template_16X9_NL_V4.2 no instr+anim  -  Alleen-lezen" id="{6E8E9917-EA90-AE48-A4D8-5EB517FAB99B}" vid="{175A466C-86BA-8C43-B439-68D77508581F}"/>
    </a:ext>
  </a:extLst>
</a:theme>
</file>

<file path=ppt/theme/theme2.xml><?xml version="1.0" encoding="utf-8"?>
<a:theme xmlns:a="http://schemas.openxmlformats.org/drawingml/2006/main" name="TU Delft">
  <a:themeElements>
    <a:clrScheme name="TU Delft">
      <a:dk1>
        <a:srgbClr val="000000"/>
      </a:dk1>
      <a:lt1>
        <a:srgbClr val="FFFFFF"/>
      </a:lt1>
      <a:dk2>
        <a:srgbClr val="A7A7A7"/>
      </a:dk2>
      <a:lt2>
        <a:srgbClr val="535353"/>
      </a:lt2>
      <a:accent1>
        <a:srgbClr val="00A6D6"/>
      </a:accent1>
      <a:accent2>
        <a:srgbClr val="017188"/>
      </a:accent2>
      <a:accent3>
        <a:srgbClr val="EB7246"/>
      </a:accent3>
      <a:accent4>
        <a:srgbClr val="00A390"/>
      </a:accent4>
      <a:accent5>
        <a:srgbClr val="F1BE3E"/>
      </a:accent5>
      <a:accent6>
        <a:srgbClr val="C3312F"/>
      </a:accent6>
      <a:hlink>
        <a:srgbClr val="0000FF"/>
      </a:hlink>
      <a:folHlink>
        <a:srgbClr val="FF00FF"/>
      </a:folHlink>
    </a:clrScheme>
    <a:fontScheme name="TU Delft">
      <a:majorFont>
        <a:latin typeface="Calibri"/>
        <a:ea typeface="Calibri"/>
        <a:cs typeface="Calibri"/>
      </a:majorFont>
      <a:minorFont>
        <a:latin typeface="Helvetica"/>
        <a:ea typeface="Helvetica"/>
        <a:cs typeface="Helvetica"/>
      </a:minorFont>
    </a:fontScheme>
    <a:fmtScheme name="TU Delf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1ED4DCF60591A44AAB3EE560AB47ABB" ma:contentTypeVersion="4" ma:contentTypeDescription="Een nieuw document maken." ma:contentTypeScope="" ma:versionID="82ac3a51116a7e2a5ddbdd1ed37f67c1">
  <xsd:schema xmlns:xsd="http://www.w3.org/2001/XMLSchema" xmlns:xs="http://www.w3.org/2001/XMLSchema" xmlns:p="http://schemas.microsoft.com/office/2006/metadata/properties" xmlns:ns2="0fee4eeb-e725-4e09-a2c6-b2e7e1963b2c" xmlns:ns3="4878a322-d110-404d-8591-8977e4f7768d" targetNamespace="http://schemas.microsoft.com/office/2006/metadata/properties" ma:root="true" ma:fieldsID="d0d60f5b3da63a431ec21b1780a4f539" ns2:_="" ns3:_="">
    <xsd:import namespace="0fee4eeb-e725-4e09-a2c6-b2e7e1963b2c"/>
    <xsd:import namespace="4878a322-d110-404d-8591-8977e4f7768d"/>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fee4eeb-e725-4e09-a2c6-b2e7e1963b2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4878a322-d110-404d-8591-8977e4f7768d" elementFormDefault="qualified">
    <xsd:import namespace="http://schemas.microsoft.com/office/2006/documentManagement/types"/>
    <xsd:import namespace="http://schemas.microsoft.com/office/infopath/2007/PartnerControls"/>
    <xsd:element name="SharedWithUsers" ma:index="10" nillable="true" ma:displayName="Gedeeld met"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Gedeeld met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ou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F7E667A7-FD84-49EE-AB32-A7E9B7A2367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fee4eeb-e725-4e09-a2c6-b2e7e1963b2c"/>
    <ds:schemaRef ds:uri="4878a322-d110-404d-8591-8977e4f7768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57F544C-4EA6-42D2-B10E-804023A44CA0}">
  <ds:schemaRefs>
    <ds:schemaRef ds:uri="http://schemas.microsoft.com/sharepoint/v3/contenttype/forms"/>
  </ds:schemaRefs>
</ds:datastoreItem>
</file>

<file path=customXml/itemProps3.xml><?xml version="1.0" encoding="utf-8"?>
<ds:datastoreItem xmlns:ds="http://schemas.openxmlformats.org/officeDocument/2006/customXml" ds:itemID="{7F2EC280-D4BD-4A1A-ADA5-612003BA70F3}">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
  <TotalTime>1308</TotalTime>
  <Words>789</Words>
  <Application>Microsoft Office PowerPoint</Application>
  <PresentationFormat>Widescreen</PresentationFormat>
  <Paragraphs>109</Paragraphs>
  <Slides>19</Slides>
  <Notes>7</Notes>
  <HiddenSlides>0</HiddenSlides>
  <MMClips>2</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19</vt:i4>
      </vt:variant>
    </vt:vector>
  </HeadingPairs>
  <TitlesOfParts>
    <vt:vector size="30" baseType="lpstr">
      <vt:lpstr>Arial</vt:lpstr>
      <vt:lpstr>Calibri</vt:lpstr>
      <vt:lpstr>Lato</vt:lpstr>
      <vt:lpstr>Merriweather</vt:lpstr>
      <vt:lpstr>Open Sans</vt:lpstr>
      <vt:lpstr>Open Sans Bold</vt:lpstr>
      <vt:lpstr>Roboto Slab Regular Regular</vt:lpstr>
      <vt:lpstr>Segoe UI</vt:lpstr>
      <vt:lpstr>Segoe UI Light</vt:lpstr>
      <vt:lpstr>Wingdings</vt:lpstr>
      <vt:lpstr>TU Delft</vt:lpstr>
      <vt:lpstr>PowerPoint Presentation</vt:lpstr>
      <vt:lpstr>So, you want to CFD?</vt:lpstr>
      <vt:lpstr>What is           ?</vt:lpstr>
      <vt:lpstr>The problem</vt:lpstr>
      <vt:lpstr>Workshop overview</vt:lpstr>
      <vt:lpstr>Computational Fluid Dynamics</vt:lpstr>
      <vt:lpstr>CFD practical matters</vt:lpstr>
      <vt:lpstr>CFD simulation practical matters: Discretization</vt:lpstr>
      <vt:lpstr>CFD simulation problem: What is turbulence?</vt:lpstr>
      <vt:lpstr>More computational power?</vt:lpstr>
      <vt:lpstr>CFD simulation approaches: The two models</vt:lpstr>
      <vt:lpstr>SimFlow demonstration</vt:lpstr>
      <vt:lpstr>Linux/ Ubuntu what is it?</vt:lpstr>
      <vt:lpstr>Ubuntu crash course: Windows Subsystem for Linux</vt:lpstr>
      <vt:lpstr>Linux + Ubuntu cheat sheet</vt:lpstr>
      <vt:lpstr>Ubuntu crash course: Windows Subsystem for Linux</vt:lpstr>
      <vt:lpstr>OpenFOAM</vt:lpstr>
      <vt:lpstr>OpenFOAM programming</vt:lpstr>
      <vt:lpstr>Resources: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Stef Fischer</dc:creator>
  <cp:lastModifiedBy>Servaas Clerckx</cp:lastModifiedBy>
  <cp:revision>29</cp:revision>
  <dcterms:modified xsi:type="dcterms:W3CDTF">2022-02-28T16:32:37Z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0x01010051ED4DCF60591A44AAB3EE560AB47ABB</vt:lpwstr>
  </property>
</Properties>
</file>